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Fugaz One"/>
      <p:regular r:id="rId25"/>
    </p:embeddedFont>
    <p:embeddedFont>
      <p:font typeface="Ultra"/>
      <p:regular r:id="rId26"/>
    </p:embeddedFont>
    <p:embeddedFont>
      <p:font typeface="Alfa Slab On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08411A-E86A-4731-8469-ECAD26CDD0F4}">
  <a:tblStyle styleId="{7D08411A-E86A-4731-8469-ECAD26CDD0F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Ultra-regular.fntdata"/><Relationship Id="rId25" Type="http://schemas.openxmlformats.org/officeDocument/2006/relationships/font" Target="fonts/FugazOne-regular.fntdata"/><Relationship Id="rId27" Type="http://schemas.openxmlformats.org/officeDocument/2006/relationships/font" Target="fonts/AlfaSlab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gMOq13exOJpGsF8E1VkHOksSx0EIyBmcsROgHZVAy2I/edit?usp=shar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DLVErbiXa0CHYP1TXNsxZ9TS-60Vi-e3jIu9QYEjN9s/edit?usp=sharing" TargetMode="External"/><Relationship Id="rId3" Type="http://schemas.openxmlformats.org/officeDocument/2006/relationships/hyperlink" Target="https://www.snopes.com/fact-check/china-kill-coronavirus-patients/" TargetMode="External"/><Relationship Id="rId4" Type="http://schemas.openxmlformats.org/officeDocument/2006/relationships/hyperlink" Target="https://docs.google.com/document/d/1frDQP7cj7ouHT03q0Byx25HE3HLhmZYIuf4tysPtK3c/edit?usp=sharing" TargetMode="External"/><Relationship Id="rId9" Type="http://schemas.openxmlformats.org/officeDocument/2006/relationships/hyperlink" Target="https://www.theguardian.com/world/2020/apr/24/vodafone-exec-5g-coronavirus-conspiracy-theory-video-revealed-pastor-luton-jonathon-james?CMP=Share_iOSApp_Other" TargetMode="External"/><Relationship Id="rId5" Type="http://schemas.openxmlformats.org/officeDocument/2006/relationships/hyperlink" Target="https://www.who.int/emergencies/diseases/novel-coronavirus-2019/advice-for-public/myth-busters" TargetMode="External"/><Relationship Id="rId6" Type="http://schemas.openxmlformats.org/officeDocument/2006/relationships/hyperlink" Target="https://docs.google.com/document/d/1FG-niviXmb8vaRKKMFnCcClzwo6JDlrhX38GqxIHIX0/edit?usp=sharing" TargetMode="External"/><Relationship Id="rId7" Type="http://schemas.openxmlformats.org/officeDocument/2006/relationships/hyperlink" Target="https://www.snopes.com/fact-check/corona-beer-fear-coronavirus/" TargetMode="External"/><Relationship Id="rId8" Type="http://schemas.openxmlformats.org/officeDocument/2006/relationships/hyperlink" Target="https://docs.google.com/document/d/1rdkpjOPY-i4f9-BVKcM2Yhbdo8nDvj2-URZ-g9G6dtg/edit?usp=shar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o.gl/fvAe4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atlantic.com/magazine/archive/2019/11/edmund-morris-edison/598357/"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yinternational.com/news/schools-21st-century-skill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d06f03a7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d06f03a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6f2d0748fb_0_1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f2d0748fb_0_1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Optional activity if you have time.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Give class 8 minutes to prepare this.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Then half the class to present their statue, and the other half assess; then swap round. Teacher to identify one group that has done a stand-out job.</a:t>
            </a:r>
            <a:endParaRPr>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5997c55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5997c55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Teachers should provide students with a link to the 10 learner profile attributes, or display on the board.</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Discuss with students how these align.</a:t>
            </a:r>
            <a:endParaRPr>
              <a:latin typeface="Proxima Nova"/>
              <a:ea typeface="Proxima Nova"/>
              <a:cs typeface="Proxima Nova"/>
              <a:sym typeface="Proxima No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e120a945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e120a945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For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9414bb195_1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9414bb195_1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Use post-it notes to get responses. All students to pin to wall before they leave the classroom.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Highlight the ones in the follow-up lesson who justified their answer the best.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the </a:t>
            </a:r>
            <a:r>
              <a:rPr lang="en-GB" u="sng">
                <a:solidFill>
                  <a:schemeClr val="hlink"/>
                </a:solidFill>
                <a:latin typeface="Proxima Nova"/>
                <a:ea typeface="Proxima Nova"/>
                <a:cs typeface="Proxima Nova"/>
                <a:sym typeface="Proxima Nova"/>
                <a:hlinkClick r:id="rId2"/>
              </a:rPr>
              <a:t>BQ1 assessment tracker</a:t>
            </a:r>
            <a:r>
              <a:rPr lang="en-GB">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728b1a77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28b1a77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53c5577e4a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3c5577e4a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Font typeface="Proxima Nova"/>
              <a:buChar char="●"/>
            </a:pPr>
            <a:r>
              <a:rPr lang="en-GB">
                <a:latin typeface="Proxima Nova"/>
                <a:ea typeface="Proxima Nova"/>
                <a:cs typeface="Proxima Nova"/>
                <a:sym typeface="Proxima Nova"/>
              </a:rPr>
              <a:t>Use this slide to access the ‘Exploration Points’ notes for BQ1, which will help students to develop a deeper knowledge of any TOK theme or area of knowledge. This will not only help them to master the TOK course in general, but also craft a great exhibition or essay. </a:t>
            </a:r>
            <a:endParaRPr>
              <a:latin typeface="Proxima Nova"/>
              <a:ea typeface="Proxima Nova"/>
              <a:cs typeface="Proxima Nova"/>
              <a:sym typeface="Proxima Nova"/>
            </a:endParaRPr>
          </a:p>
          <a:p>
            <a:pPr indent="-298450" lvl="0" marL="457200" rtl="0" algn="l">
              <a:lnSpc>
                <a:spcPct val="115000"/>
              </a:lnSpc>
              <a:spcBef>
                <a:spcPts val="1000"/>
              </a:spcBef>
              <a:spcAft>
                <a:spcPts val="1000"/>
              </a:spcAft>
              <a:buClr>
                <a:srgbClr val="000000"/>
              </a:buClr>
              <a:buSzPts val="1100"/>
              <a:buFont typeface="Proxima Nova"/>
              <a:buChar char="●"/>
            </a:pPr>
            <a:r>
              <a:rPr lang="en-GB">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7765e9a84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7765e9a84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42b114b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42b114b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b="1" lang="en-GB" u="sng">
                <a:solidFill>
                  <a:schemeClr val="hlink"/>
                </a:solidFill>
                <a:latin typeface="Proxima Nova"/>
                <a:ea typeface="Proxima Nova"/>
                <a:cs typeface="Proxima Nova"/>
                <a:sym typeface="Proxima Nova"/>
                <a:hlinkClick r:id="rId2"/>
              </a:rPr>
              <a:t>STORY 1</a:t>
            </a:r>
            <a:r>
              <a:rPr lang="en-GB">
                <a:latin typeface="Proxima Nova"/>
                <a:ea typeface="Proxima Nova"/>
                <a:cs typeface="Proxima Nova"/>
                <a:sym typeface="Proxima Nova"/>
              </a:rPr>
              <a:t> Chinese court to seek permission to kill 20,000 Covid-19 patients (</a:t>
            </a:r>
            <a:r>
              <a:rPr lang="en-GB" u="sng">
                <a:solidFill>
                  <a:schemeClr val="accent5"/>
                </a:solidFill>
                <a:latin typeface="Proxima Nova"/>
                <a:ea typeface="Proxima Nova"/>
                <a:cs typeface="Proxima Nova"/>
                <a:sym typeface="Proxima Nova"/>
                <a:hlinkClick r:id="rId3">
                  <a:extLst>
                    <a:ext uri="{A12FA001-AC4F-418D-AE19-62706E023703}">
                      <ahyp:hlinkClr val="tx"/>
                    </a:ext>
                  </a:extLst>
                </a:hlinkClick>
              </a:rPr>
              <a:t>Debunk 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b="1" lang="en-GB" u="sng">
                <a:solidFill>
                  <a:schemeClr val="hlink"/>
                </a:solidFill>
                <a:latin typeface="Proxima Nova"/>
                <a:ea typeface="Proxima Nova"/>
                <a:cs typeface="Proxima Nova"/>
                <a:sym typeface="Proxima Nova"/>
                <a:hlinkClick r:id="rId4"/>
              </a:rPr>
              <a:t>STORY 2</a:t>
            </a:r>
            <a:r>
              <a:rPr lang="en-GB">
                <a:latin typeface="Proxima Nova"/>
                <a:ea typeface="Proxima Nova"/>
                <a:cs typeface="Proxima Nova"/>
                <a:sym typeface="Proxima Nova"/>
              </a:rPr>
              <a:t> Garlic can prevent the spread of Covid-19 (</a:t>
            </a:r>
            <a:r>
              <a:rPr lang="en-GB" u="sng">
                <a:solidFill>
                  <a:schemeClr val="accent5"/>
                </a:solidFill>
                <a:latin typeface="Proxima Nova"/>
                <a:ea typeface="Proxima Nova"/>
                <a:cs typeface="Proxima Nova"/>
                <a:sym typeface="Proxima Nova"/>
                <a:hlinkClick r:id="rId5">
                  <a:extLst>
                    <a:ext uri="{A12FA001-AC4F-418D-AE19-62706E023703}">
                      <ahyp:hlinkClr val="tx"/>
                    </a:ext>
                  </a:extLst>
                </a:hlinkClick>
              </a:rPr>
              <a:t>Debunk 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b="1" lang="en-GB" u="sng">
                <a:solidFill>
                  <a:schemeClr val="hlink"/>
                </a:solidFill>
                <a:latin typeface="Proxima Nova"/>
                <a:ea typeface="Proxima Nova"/>
                <a:cs typeface="Proxima Nova"/>
                <a:sym typeface="Proxima Nova"/>
                <a:hlinkClick r:id="rId6"/>
              </a:rPr>
              <a:t>STORY 3</a:t>
            </a:r>
            <a:r>
              <a:rPr lang="en-GB">
                <a:latin typeface="Proxima Nova"/>
                <a:ea typeface="Proxima Nova"/>
                <a:cs typeface="Proxima Nova"/>
                <a:sym typeface="Proxima Nova"/>
              </a:rPr>
              <a:t> Corona beer sales have been affected by the pandemic (</a:t>
            </a:r>
            <a:r>
              <a:rPr lang="en-GB" u="sng">
                <a:solidFill>
                  <a:schemeClr val="hlink"/>
                </a:solidFill>
                <a:latin typeface="Proxima Nova"/>
                <a:ea typeface="Proxima Nova"/>
                <a:cs typeface="Proxima Nova"/>
                <a:sym typeface="Proxima Nova"/>
                <a:hlinkClick r:id="rId7"/>
              </a:rPr>
              <a:t>Debunk 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b="1" lang="en-GB" u="sng">
                <a:solidFill>
                  <a:schemeClr val="hlink"/>
                </a:solidFill>
                <a:latin typeface="Proxima Nova"/>
                <a:ea typeface="Proxima Nova"/>
                <a:cs typeface="Proxima Nova"/>
                <a:sym typeface="Proxima Nova"/>
                <a:hlinkClick r:id="rId8"/>
              </a:rPr>
              <a:t>STORY 4</a:t>
            </a:r>
            <a:r>
              <a:rPr lang="en-GB">
                <a:latin typeface="Proxima Nova"/>
                <a:ea typeface="Proxima Nova"/>
                <a:cs typeface="Proxima Nova"/>
                <a:sym typeface="Proxima Nova"/>
              </a:rPr>
              <a:t> 5G towers help spread of Covid-19 (</a:t>
            </a:r>
            <a:r>
              <a:rPr lang="en-GB" u="sng">
                <a:solidFill>
                  <a:schemeClr val="accent5"/>
                </a:solidFill>
                <a:latin typeface="Proxima Nova"/>
                <a:ea typeface="Proxima Nova"/>
                <a:cs typeface="Proxima Nova"/>
                <a:sym typeface="Proxima Nova"/>
                <a:hlinkClick r:id="rId9">
                  <a:extLst>
                    <a:ext uri="{A12FA001-AC4F-418D-AE19-62706E023703}">
                      <ahyp:hlinkClr val="tx"/>
                    </a:ext>
                  </a:extLst>
                </a:hlinkClick>
              </a:rPr>
              <a:t>Debunk 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Assign each pair in the class a story and provide links. Set this up by telling the students that not</a:t>
            </a:r>
            <a:r>
              <a:rPr i="1" lang="en-GB">
                <a:latin typeface="Proxima Nova"/>
                <a:ea typeface="Proxima Nova"/>
                <a:cs typeface="Proxima Nova"/>
                <a:sym typeface="Proxima Nova"/>
              </a:rPr>
              <a:t> all</a:t>
            </a:r>
            <a:r>
              <a:rPr lang="en-GB">
                <a:latin typeface="Proxima Nova"/>
                <a:ea typeface="Proxima Nova"/>
                <a:cs typeface="Proxima Nova"/>
                <a:sym typeface="Proxima Nova"/>
              </a:rPr>
              <a:t> of these stories are true. Ask them to think about why they were so widely believed (NOT whether or not they are true). Draw on use of language, valid-looking source, fallacy of authority, our own biases, etc., etc.</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Reveal the last bullet point, and tell them that </a:t>
            </a:r>
            <a:r>
              <a:rPr i="1" lang="en-GB">
                <a:latin typeface="Proxima Nova"/>
                <a:ea typeface="Proxima Nova"/>
                <a:cs typeface="Proxima Nova"/>
                <a:sym typeface="Proxima Nova"/>
              </a:rPr>
              <a:t>none</a:t>
            </a:r>
            <a:r>
              <a:rPr lang="en-GB">
                <a:latin typeface="Proxima Nova"/>
                <a:ea typeface="Proxima Nova"/>
                <a:cs typeface="Proxima Nova"/>
                <a:sym typeface="Proxima Nova"/>
              </a:rPr>
              <a:t> of the stories are real. Ask them to respond to the final question, and then quiz them on how we can tell what’s real and what’s fake when we read about what’s going on in the world.  </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6f2d0748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f2d0748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Watch the video until 3.10</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09bfb3fec_0_4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09bfb3fec_0_4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Students will need large white paper to create their designs.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Give them approx. 15 minutes for this task.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They should then present/explain to the rest of the class how their design works, and the name they came up with for it.</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9bfb3fec_0_4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09bfb3fec_0_4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Chris Hosmer’s perfume clock - see Jinsop Lee’s </a:t>
            </a:r>
            <a:r>
              <a:rPr lang="en-GB" u="sng">
                <a:solidFill>
                  <a:schemeClr val="hlink"/>
                </a:solidFill>
                <a:latin typeface="Proxima Nova"/>
                <a:ea typeface="Proxima Nova"/>
                <a:cs typeface="Proxima Nova"/>
                <a:sym typeface="Proxima Nova"/>
                <a:hlinkClick r:id="rId2"/>
              </a:rPr>
              <a:t>TED talk</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As the sun moves across the sky (yes, I know this is inaccurate science…) its beams of light move from one magnifying glass to the next. The shot glasses contain different perfumes, so a different scent is created at different times of the day.</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In other words, you use your </a:t>
            </a:r>
            <a:r>
              <a:rPr b="1" lang="en-GB">
                <a:latin typeface="Proxima Nova"/>
                <a:ea typeface="Proxima Nova"/>
                <a:cs typeface="Proxima Nova"/>
                <a:sym typeface="Proxima Nova"/>
              </a:rPr>
              <a:t>sense of smell</a:t>
            </a:r>
            <a:r>
              <a:rPr lang="en-GB">
                <a:latin typeface="Proxima Nova"/>
                <a:ea typeface="Proxima Nova"/>
                <a:cs typeface="Proxima Nova"/>
                <a:sym typeface="Proxima Nova"/>
              </a:rPr>
              <a:t> to tell the time - Wow!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Most/all student designs involve telling the time via the visual sense, because that’s what you are used to. But in this design, you smell the time - a fantastic conceptual leap (creativity!).</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6f2d0748f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f2d0748f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Atlantic article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 Note that you may only access a limited number of Atlantic articles per month - so make sure you haven’t exceeded this limit before running the lesson.</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b8a21bdff_0_2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b8a21bdff_0_2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b8a21bdff_0_4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b8a21bdff_0_4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Teacher led - These are the ‘4Cs’ identified by educational, scientific, and business thought-leaders as being the essential skills to prepare students for a world that is developing quickly, and in which the job market is incredibly unpredictable.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Questions/tasks you could set students to promote further thought: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Which of these 4 aims do you think is most important - why?</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Why do you think these have been identified as the most important skills in education (more than, say, learning content)?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Given that TOK aligns so well with the ‘4Cs’ (more, arguably, than any of the other DP subject), does this mean that it is the most important element of the DP?</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R</a:t>
            </a:r>
            <a:r>
              <a:rPr lang="en-GB">
                <a:latin typeface="Proxima Nova"/>
                <a:ea typeface="Proxima Nova"/>
                <a:cs typeface="Proxima Nova"/>
                <a:sym typeface="Proxima Nova"/>
              </a:rPr>
              <a:t>esearch the 4Cs; </a:t>
            </a:r>
            <a:r>
              <a:rPr lang="en-GB" u="sng">
                <a:solidFill>
                  <a:schemeClr val="accent5"/>
                </a:solidFill>
                <a:latin typeface="Proxima Nova"/>
                <a:ea typeface="Proxima Nova"/>
                <a:cs typeface="Proxima Nova"/>
                <a:sym typeface="Proxima Nova"/>
                <a:hlinkClick r:id="rId2">
                  <a:extLst>
                    <a:ext uri="{A12FA001-AC4F-418D-AE19-62706E023703}">
                      <ahyp:hlinkClr val="tx"/>
                    </a:ext>
                  </a:extLst>
                </a:hlinkClick>
              </a:rPr>
              <a:t>here’s</a:t>
            </a:r>
            <a:r>
              <a:rPr lang="en-GB">
                <a:latin typeface="Proxima Nova"/>
                <a:ea typeface="Proxima Nova"/>
                <a:cs typeface="Proxima Nova"/>
                <a:sym typeface="Proxima Nova"/>
              </a:rPr>
              <a:t> an article to get them started.</a:t>
            </a:r>
            <a:endParaRPr>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64">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95">
    <p:bg>
      <p:bgPr>
        <a:solidFill>
          <a:srgbClr val="FFFFFF"/>
        </a:solidFill>
      </p:bgPr>
    </p:bg>
    <p:spTree>
      <p:nvGrpSpPr>
        <p:cNvPr id="55"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59" name="Google Shape;59;p14"/>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0" name="Google Shape;60;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96">
    <p:bg>
      <p:bgPr>
        <a:solidFill>
          <a:srgbClr val="FFFFFF"/>
        </a:solidFill>
      </p:bgPr>
    </p:bg>
    <p:spTree>
      <p:nvGrpSpPr>
        <p:cNvPr id="61" name="Shape 61"/>
        <p:cNvGrpSpPr/>
        <p:nvPr/>
      </p:nvGrpSpPr>
      <p:grpSpPr>
        <a:xfrm>
          <a:off x="0" y="0"/>
          <a:ext cx="0" cy="0"/>
          <a:chOff x="0" y="0"/>
          <a:chExt cx="0" cy="0"/>
        </a:xfrm>
      </p:grpSpPr>
      <p:sp>
        <p:nvSpPr>
          <p:cNvPr id="62" name="Google Shape;62;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65" name="Google Shape;65;p15"/>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12">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70" name="Google Shape;70;p16"/>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13">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75" name="Google Shape;75;p17"/>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6" name="Google Shape;7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14">
    <p:bg>
      <p:bgPr>
        <a:solidFill>
          <a:srgbClr val="FFFFFF"/>
        </a:solidFill>
      </p:bgPr>
    </p:bg>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2"/>
                </a:solidFill>
              </a:defRPr>
            </a:lvl1pPr>
            <a:lvl2pPr lvl="1" algn="l">
              <a:lnSpc>
                <a:spcPct val="100000"/>
              </a:lnSpc>
              <a:spcBef>
                <a:spcPts val="0"/>
              </a:spcBef>
              <a:spcAft>
                <a:spcPts val="0"/>
              </a:spcAft>
              <a:buClr>
                <a:schemeClr val="dk1"/>
              </a:buClr>
              <a:buSzPts val="2800"/>
              <a:buNone/>
              <a:defRPr sz="2800">
                <a:solidFill>
                  <a:schemeClr val="dk2"/>
                </a:solidFill>
              </a:defRPr>
            </a:lvl2pPr>
            <a:lvl3pPr lvl="2" algn="l">
              <a:lnSpc>
                <a:spcPct val="100000"/>
              </a:lnSpc>
              <a:spcBef>
                <a:spcPts val="0"/>
              </a:spcBef>
              <a:spcAft>
                <a:spcPts val="0"/>
              </a:spcAft>
              <a:buClr>
                <a:schemeClr val="dk1"/>
              </a:buClr>
              <a:buSzPts val="2800"/>
              <a:buNone/>
              <a:defRPr sz="2800">
                <a:solidFill>
                  <a:schemeClr val="dk2"/>
                </a:solidFill>
              </a:defRPr>
            </a:lvl3pPr>
            <a:lvl4pPr lvl="3" algn="l">
              <a:lnSpc>
                <a:spcPct val="100000"/>
              </a:lnSpc>
              <a:spcBef>
                <a:spcPts val="0"/>
              </a:spcBef>
              <a:spcAft>
                <a:spcPts val="0"/>
              </a:spcAft>
              <a:buClr>
                <a:schemeClr val="dk1"/>
              </a:buClr>
              <a:buSzPts val="2800"/>
              <a:buNone/>
              <a:defRPr sz="2800">
                <a:solidFill>
                  <a:schemeClr val="dk2"/>
                </a:solidFill>
              </a:defRPr>
            </a:lvl4pPr>
            <a:lvl5pPr lvl="4" algn="l">
              <a:lnSpc>
                <a:spcPct val="100000"/>
              </a:lnSpc>
              <a:spcBef>
                <a:spcPts val="0"/>
              </a:spcBef>
              <a:spcAft>
                <a:spcPts val="0"/>
              </a:spcAft>
              <a:buClr>
                <a:schemeClr val="dk1"/>
              </a:buClr>
              <a:buSzPts val="2800"/>
              <a:buNone/>
              <a:defRPr sz="2800">
                <a:solidFill>
                  <a:schemeClr val="dk2"/>
                </a:solidFill>
              </a:defRPr>
            </a:lvl5pPr>
            <a:lvl6pPr lvl="5" algn="l">
              <a:lnSpc>
                <a:spcPct val="100000"/>
              </a:lnSpc>
              <a:spcBef>
                <a:spcPts val="0"/>
              </a:spcBef>
              <a:spcAft>
                <a:spcPts val="0"/>
              </a:spcAft>
              <a:buClr>
                <a:schemeClr val="dk1"/>
              </a:buClr>
              <a:buSzPts val="2800"/>
              <a:buNone/>
              <a:defRPr sz="2800">
                <a:solidFill>
                  <a:schemeClr val="dk2"/>
                </a:solidFill>
              </a:defRPr>
            </a:lvl6pPr>
            <a:lvl7pPr lvl="6" algn="l">
              <a:lnSpc>
                <a:spcPct val="100000"/>
              </a:lnSpc>
              <a:spcBef>
                <a:spcPts val="0"/>
              </a:spcBef>
              <a:spcAft>
                <a:spcPts val="0"/>
              </a:spcAft>
              <a:buClr>
                <a:schemeClr val="dk1"/>
              </a:buClr>
              <a:buSzPts val="2800"/>
              <a:buNone/>
              <a:defRPr sz="2800">
                <a:solidFill>
                  <a:schemeClr val="dk2"/>
                </a:solidFill>
              </a:defRPr>
            </a:lvl7pPr>
            <a:lvl8pPr lvl="7" algn="l">
              <a:lnSpc>
                <a:spcPct val="100000"/>
              </a:lnSpc>
              <a:spcBef>
                <a:spcPts val="0"/>
              </a:spcBef>
              <a:spcAft>
                <a:spcPts val="0"/>
              </a:spcAft>
              <a:buClr>
                <a:schemeClr val="dk1"/>
              </a:buClr>
              <a:buSzPts val="2800"/>
              <a:buNone/>
              <a:defRPr sz="2800">
                <a:solidFill>
                  <a:schemeClr val="dk2"/>
                </a:solidFill>
              </a:defRPr>
            </a:lvl8pPr>
            <a:lvl9pPr lvl="8" algn="l">
              <a:lnSpc>
                <a:spcPct val="100000"/>
              </a:lnSpc>
              <a:spcBef>
                <a:spcPts val="0"/>
              </a:spcBef>
              <a:spcAft>
                <a:spcPts val="0"/>
              </a:spcAft>
              <a:buClr>
                <a:schemeClr val="dk1"/>
              </a:buClr>
              <a:buSzPts val="2800"/>
              <a:buNone/>
              <a:defRPr sz="2800">
                <a:solidFill>
                  <a:schemeClr val="dk2"/>
                </a:solidFill>
              </a:defRPr>
            </a:lvl9pPr>
          </a:lstStyle>
          <a:p/>
        </p:txBody>
      </p:sp>
      <p:sp>
        <p:nvSpPr>
          <p:cNvPr id="80" name="Google Shape;80;p18"/>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1" name="Google Shape;81;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16">
    <p:bg>
      <p:bgPr>
        <a:solidFill>
          <a:srgbClr val="FFFFFF"/>
        </a:solidFill>
      </p:bgPr>
    </p:bg>
    <p:spTree>
      <p:nvGrpSpPr>
        <p:cNvPr id="82" name="Shape 82"/>
        <p:cNvGrpSpPr/>
        <p:nvPr/>
      </p:nvGrpSpPr>
      <p:grpSpPr>
        <a:xfrm>
          <a:off x="0" y="0"/>
          <a:ext cx="0" cy="0"/>
          <a:chOff x="0" y="0"/>
          <a:chExt cx="0" cy="0"/>
        </a:xfrm>
      </p:grpSpPr>
      <p:sp>
        <p:nvSpPr>
          <p:cNvPr id="83" name="Google Shape;83;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9"/>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800"/>
              <a:buNone/>
              <a:defRPr b="1" sz="1800">
                <a:solidFill>
                  <a:schemeClr val="dk1"/>
                </a:solidFill>
              </a:defRPr>
            </a:lvl2pPr>
            <a:lvl3pPr lvl="2" algn="l">
              <a:lnSpc>
                <a:spcPct val="100000"/>
              </a:lnSpc>
              <a:spcBef>
                <a:spcPts val="0"/>
              </a:spcBef>
              <a:spcAft>
                <a:spcPts val="0"/>
              </a:spcAft>
              <a:buClr>
                <a:schemeClr val="dk1"/>
              </a:buClr>
              <a:buSzPts val="1800"/>
              <a:buNone/>
              <a:defRPr b="1" sz="1800">
                <a:solidFill>
                  <a:schemeClr val="dk1"/>
                </a:solidFill>
              </a:defRPr>
            </a:lvl3pPr>
            <a:lvl4pPr lvl="3" algn="l">
              <a:lnSpc>
                <a:spcPct val="100000"/>
              </a:lnSpc>
              <a:spcBef>
                <a:spcPts val="0"/>
              </a:spcBef>
              <a:spcAft>
                <a:spcPts val="0"/>
              </a:spcAft>
              <a:buClr>
                <a:schemeClr val="dk1"/>
              </a:buClr>
              <a:buSzPts val="1800"/>
              <a:buNone/>
              <a:defRPr b="1" sz="1800">
                <a:solidFill>
                  <a:schemeClr val="dk1"/>
                </a:solidFill>
              </a:defRPr>
            </a:lvl4pPr>
            <a:lvl5pPr lvl="4" algn="l">
              <a:lnSpc>
                <a:spcPct val="100000"/>
              </a:lnSpc>
              <a:spcBef>
                <a:spcPts val="0"/>
              </a:spcBef>
              <a:spcAft>
                <a:spcPts val="0"/>
              </a:spcAft>
              <a:buClr>
                <a:schemeClr val="dk1"/>
              </a:buClr>
              <a:buSzPts val="1800"/>
              <a:buNone/>
              <a:defRPr b="1" sz="1800">
                <a:solidFill>
                  <a:schemeClr val="dk1"/>
                </a:solidFill>
              </a:defRPr>
            </a:lvl5pPr>
            <a:lvl6pPr lvl="5" algn="l">
              <a:lnSpc>
                <a:spcPct val="100000"/>
              </a:lnSpc>
              <a:spcBef>
                <a:spcPts val="0"/>
              </a:spcBef>
              <a:spcAft>
                <a:spcPts val="0"/>
              </a:spcAft>
              <a:buClr>
                <a:schemeClr val="dk1"/>
              </a:buClr>
              <a:buSzPts val="1800"/>
              <a:buNone/>
              <a:defRPr b="1" sz="1800">
                <a:solidFill>
                  <a:schemeClr val="dk1"/>
                </a:solidFill>
              </a:defRPr>
            </a:lvl6pPr>
            <a:lvl7pPr lvl="6" algn="l">
              <a:lnSpc>
                <a:spcPct val="100000"/>
              </a:lnSpc>
              <a:spcBef>
                <a:spcPts val="0"/>
              </a:spcBef>
              <a:spcAft>
                <a:spcPts val="0"/>
              </a:spcAft>
              <a:buClr>
                <a:schemeClr val="dk1"/>
              </a:buClr>
              <a:buSzPts val="1800"/>
              <a:buNone/>
              <a:defRPr b="1" sz="1800">
                <a:solidFill>
                  <a:schemeClr val="dk1"/>
                </a:solidFill>
              </a:defRPr>
            </a:lvl7pPr>
            <a:lvl8pPr lvl="7" algn="l">
              <a:lnSpc>
                <a:spcPct val="100000"/>
              </a:lnSpc>
              <a:spcBef>
                <a:spcPts val="0"/>
              </a:spcBef>
              <a:spcAft>
                <a:spcPts val="0"/>
              </a:spcAft>
              <a:buClr>
                <a:schemeClr val="dk1"/>
              </a:buClr>
              <a:buSzPts val="1800"/>
              <a:buNone/>
              <a:defRPr b="1" sz="1800">
                <a:solidFill>
                  <a:schemeClr val="dk1"/>
                </a:solidFill>
              </a:defRPr>
            </a:lvl8pPr>
            <a:lvl9pPr lvl="8" algn="l">
              <a:lnSpc>
                <a:spcPct val="100000"/>
              </a:lnSpc>
              <a:spcBef>
                <a:spcPts val="0"/>
              </a:spcBef>
              <a:spcAft>
                <a:spcPts val="0"/>
              </a:spcAft>
              <a:buClr>
                <a:schemeClr val="dk1"/>
              </a:buClr>
              <a:buSzPts val="1800"/>
              <a:buNone/>
              <a:defRPr b="1" sz="1800">
                <a:solidFill>
                  <a:schemeClr val="dk1"/>
                </a:solidFill>
              </a:defRPr>
            </a:lvl9pPr>
          </a:lstStyle>
          <a:p/>
        </p:txBody>
      </p:sp>
      <p:sp>
        <p:nvSpPr>
          <p:cNvPr id="86" name="Google Shape;86;p19"/>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7" name="Google Shape;87;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17">
    <p:bg>
      <p:bgPr>
        <a:solidFill>
          <a:srgbClr val="FFFFFF"/>
        </a:solidFill>
      </p:bgPr>
    </p:bg>
    <p:spTree>
      <p:nvGrpSpPr>
        <p:cNvPr id="88"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p:nvPr/>
        </p:nvSpPr>
        <p:spPr>
          <a:xfrm>
            <a:off x="3389100" y="0"/>
            <a:ext cx="5754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0"/>
          <p:cNvSpPr txBox="1"/>
          <p:nvPr>
            <p:ph type="title"/>
          </p:nvPr>
        </p:nvSpPr>
        <p:spPr>
          <a:xfrm>
            <a:off x="321825" y="694100"/>
            <a:ext cx="2143800" cy="3149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2600">
                <a:solidFill>
                  <a:schemeClr val="dk1"/>
                </a:solidFill>
              </a:defRPr>
            </a:lvl1pPr>
            <a:lvl2pPr lvl="1" algn="l">
              <a:lnSpc>
                <a:spcPct val="100000"/>
              </a:lnSpc>
              <a:spcBef>
                <a:spcPts val="0"/>
              </a:spcBef>
              <a:spcAft>
                <a:spcPts val="0"/>
              </a:spcAft>
              <a:buNone/>
              <a:defRPr b="1" sz="2600">
                <a:solidFill>
                  <a:schemeClr val="dk1"/>
                </a:solidFill>
              </a:defRPr>
            </a:lvl2pPr>
            <a:lvl3pPr lvl="2" algn="l">
              <a:lnSpc>
                <a:spcPct val="100000"/>
              </a:lnSpc>
              <a:spcBef>
                <a:spcPts val="0"/>
              </a:spcBef>
              <a:spcAft>
                <a:spcPts val="0"/>
              </a:spcAft>
              <a:buNone/>
              <a:defRPr b="1" sz="2600">
                <a:solidFill>
                  <a:schemeClr val="dk1"/>
                </a:solidFill>
              </a:defRPr>
            </a:lvl3pPr>
            <a:lvl4pPr lvl="3" algn="l">
              <a:lnSpc>
                <a:spcPct val="100000"/>
              </a:lnSpc>
              <a:spcBef>
                <a:spcPts val="0"/>
              </a:spcBef>
              <a:spcAft>
                <a:spcPts val="0"/>
              </a:spcAft>
              <a:buNone/>
              <a:defRPr b="1" sz="2600">
                <a:solidFill>
                  <a:schemeClr val="dk1"/>
                </a:solidFill>
              </a:defRPr>
            </a:lvl4pPr>
            <a:lvl5pPr lvl="4" algn="l">
              <a:lnSpc>
                <a:spcPct val="100000"/>
              </a:lnSpc>
              <a:spcBef>
                <a:spcPts val="0"/>
              </a:spcBef>
              <a:spcAft>
                <a:spcPts val="0"/>
              </a:spcAft>
              <a:buNone/>
              <a:defRPr b="1" sz="2600">
                <a:solidFill>
                  <a:schemeClr val="dk1"/>
                </a:solidFill>
              </a:defRPr>
            </a:lvl5pPr>
            <a:lvl6pPr lvl="5" algn="l">
              <a:lnSpc>
                <a:spcPct val="100000"/>
              </a:lnSpc>
              <a:spcBef>
                <a:spcPts val="0"/>
              </a:spcBef>
              <a:spcAft>
                <a:spcPts val="0"/>
              </a:spcAft>
              <a:buNone/>
              <a:defRPr b="1" sz="2600">
                <a:solidFill>
                  <a:schemeClr val="dk1"/>
                </a:solidFill>
              </a:defRPr>
            </a:lvl6pPr>
            <a:lvl7pPr lvl="6" algn="l">
              <a:lnSpc>
                <a:spcPct val="100000"/>
              </a:lnSpc>
              <a:spcBef>
                <a:spcPts val="0"/>
              </a:spcBef>
              <a:spcAft>
                <a:spcPts val="0"/>
              </a:spcAft>
              <a:buNone/>
              <a:defRPr b="1" sz="2600">
                <a:solidFill>
                  <a:schemeClr val="dk1"/>
                </a:solidFill>
              </a:defRPr>
            </a:lvl7pPr>
            <a:lvl8pPr lvl="7" algn="l">
              <a:lnSpc>
                <a:spcPct val="100000"/>
              </a:lnSpc>
              <a:spcBef>
                <a:spcPts val="0"/>
              </a:spcBef>
              <a:spcAft>
                <a:spcPts val="0"/>
              </a:spcAft>
              <a:buNone/>
              <a:defRPr b="1" sz="2600">
                <a:solidFill>
                  <a:schemeClr val="dk1"/>
                </a:solidFill>
              </a:defRPr>
            </a:lvl8pPr>
            <a:lvl9pPr lvl="8" algn="l">
              <a:lnSpc>
                <a:spcPct val="100000"/>
              </a:lnSpc>
              <a:spcBef>
                <a:spcPts val="0"/>
              </a:spcBef>
              <a:spcAft>
                <a:spcPts val="0"/>
              </a:spcAft>
              <a:buNone/>
              <a:defRPr b="1" sz="2600">
                <a:solidFill>
                  <a:schemeClr val="dk1"/>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18">
    <p:bg>
      <p:bgPr>
        <a:solidFill>
          <a:srgbClr val="FFFFFF"/>
        </a:solidFill>
      </p:bgPr>
    </p:bg>
    <p:spTree>
      <p:nvGrpSpPr>
        <p:cNvPr id="93" name="Shape 93"/>
        <p:cNvGrpSpPr/>
        <p:nvPr/>
      </p:nvGrpSpPr>
      <p:grpSpPr>
        <a:xfrm>
          <a:off x="0" y="0"/>
          <a:ext cx="0" cy="0"/>
          <a:chOff x="0" y="0"/>
          <a:chExt cx="0" cy="0"/>
        </a:xfrm>
      </p:grpSpPr>
      <p:sp>
        <p:nvSpPr>
          <p:cNvPr id="94" name="Google Shape;94;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chemeClr val="dk2"/>
                </a:solidFill>
              </a:defRPr>
            </a:lvl1pPr>
            <a:lvl2pPr lvl="1" algn="l">
              <a:lnSpc>
                <a:spcPct val="100000"/>
              </a:lnSpc>
              <a:spcBef>
                <a:spcPts val="0"/>
              </a:spcBef>
              <a:spcAft>
                <a:spcPts val="0"/>
              </a:spcAft>
              <a:buClr>
                <a:schemeClr val="dk1"/>
              </a:buClr>
              <a:buSzPts val="1800"/>
              <a:buNone/>
              <a:defRPr b="1" sz="1800">
                <a:solidFill>
                  <a:schemeClr val="dk2"/>
                </a:solidFill>
              </a:defRPr>
            </a:lvl2pPr>
            <a:lvl3pPr lvl="2" algn="l">
              <a:lnSpc>
                <a:spcPct val="100000"/>
              </a:lnSpc>
              <a:spcBef>
                <a:spcPts val="0"/>
              </a:spcBef>
              <a:spcAft>
                <a:spcPts val="0"/>
              </a:spcAft>
              <a:buClr>
                <a:schemeClr val="dk1"/>
              </a:buClr>
              <a:buSzPts val="1800"/>
              <a:buNone/>
              <a:defRPr b="1" sz="1800">
                <a:solidFill>
                  <a:schemeClr val="dk2"/>
                </a:solidFill>
              </a:defRPr>
            </a:lvl3pPr>
            <a:lvl4pPr lvl="3" algn="l">
              <a:lnSpc>
                <a:spcPct val="100000"/>
              </a:lnSpc>
              <a:spcBef>
                <a:spcPts val="0"/>
              </a:spcBef>
              <a:spcAft>
                <a:spcPts val="0"/>
              </a:spcAft>
              <a:buClr>
                <a:schemeClr val="dk1"/>
              </a:buClr>
              <a:buSzPts val="1800"/>
              <a:buNone/>
              <a:defRPr b="1" sz="1800">
                <a:solidFill>
                  <a:schemeClr val="dk2"/>
                </a:solidFill>
              </a:defRPr>
            </a:lvl4pPr>
            <a:lvl5pPr lvl="4" algn="l">
              <a:lnSpc>
                <a:spcPct val="100000"/>
              </a:lnSpc>
              <a:spcBef>
                <a:spcPts val="0"/>
              </a:spcBef>
              <a:spcAft>
                <a:spcPts val="0"/>
              </a:spcAft>
              <a:buClr>
                <a:schemeClr val="dk1"/>
              </a:buClr>
              <a:buSzPts val="1800"/>
              <a:buNone/>
              <a:defRPr b="1" sz="1800">
                <a:solidFill>
                  <a:schemeClr val="dk2"/>
                </a:solidFill>
              </a:defRPr>
            </a:lvl5pPr>
            <a:lvl6pPr lvl="5" algn="l">
              <a:lnSpc>
                <a:spcPct val="100000"/>
              </a:lnSpc>
              <a:spcBef>
                <a:spcPts val="0"/>
              </a:spcBef>
              <a:spcAft>
                <a:spcPts val="0"/>
              </a:spcAft>
              <a:buClr>
                <a:schemeClr val="dk1"/>
              </a:buClr>
              <a:buSzPts val="1800"/>
              <a:buNone/>
              <a:defRPr b="1" sz="1800">
                <a:solidFill>
                  <a:schemeClr val="dk2"/>
                </a:solidFill>
              </a:defRPr>
            </a:lvl6pPr>
            <a:lvl7pPr lvl="6" algn="l">
              <a:lnSpc>
                <a:spcPct val="100000"/>
              </a:lnSpc>
              <a:spcBef>
                <a:spcPts val="0"/>
              </a:spcBef>
              <a:spcAft>
                <a:spcPts val="0"/>
              </a:spcAft>
              <a:buClr>
                <a:schemeClr val="dk1"/>
              </a:buClr>
              <a:buSzPts val="1800"/>
              <a:buNone/>
              <a:defRPr b="1" sz="1800">
                <a:solidFill>
                  <a:schemeClr val="dk2"/>
                </a:solidFill>
              </a:defRPr>
            </a:lvl7pPr>
            <a:lvl8pPr lvl="7" algn="l">
              <a:lnSpc>
                <a:spcPct val="100000"/>
              </a:lnSpc>
              <a:spcBef>
                <a:spcPts val="0"/>
              </a:spcBef>
              <a:spcAft>
                <a:spcPts val="0"/>
              </a:spcAft>
              <a:buClr>
                <a:schemeClr val="dk1"/>
              </a:buClr>
              <a:buSzPts val="1800"/>
              <a:buNone/>
              <a:defRPr b="1" sz="1800">
                <a:solidFill>
                  <a:schemeClr val="dk2"/>
                </a:solidFill>
              </a:defRPr>
            </a:lvl8pPr>
            <a:lvl9pPr lvl="8" algn="l">
              <a:lnSpc>
                <a:spcPct val="100000"/>
              </a:lnSpc>
              <a:spcBef>
                <a:spcPts val="0"/>
              </a:spcBef>
              <a:spcAft>
                <a:spcPts val="0"/>
              </a:spcAft>
              <a:buClr>
                <a:schemeClr val="dk1"/>
              </a:buClr>
              <a:buSzPts val="1800"/>
              <a:buNone/>
              <a:defRPr b="1" sz="1800">
                <a:solidFill>
                  <a:schemeClr val="dk2"/>
                </a:solidFill>
              </a:defRPr>
            </a:lvl9pPr>
          </a:lstStyle>
          <a:p/>
        </p:txBody>
      </p:sp>
      <p:sp>
        <p:nvSpPr>
          <p:cNvPr id="97" name="Google Shape;97;p21"/>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98" name="Google Shape;98;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9" name="Shape 99"/>
        <p:cNvGrpSpPr/>
        <p:nvPr/>
      </p:nvGrpSpPr>
      <p:grpSpPr>
        <a:xfrm>
          <a:off x="0" y="0"/>
          <a:ext cx="0" cy="0"/>
          <a:chOff x="0" y="0"/>
          <a:chExt cx="0" cy="0"/>
        </a:xfrm>
      </p:grpSpPr>
      <p:sp>
        <p:nvSpPr>
          <p:cNvPr id="100" name="Google Shape;100;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2"/>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rgbClr val="000000"/>
                </a:solidFill>
              </a:defRPr>
            </a:lvl1pPr>
            <a:lvl2pPr lvl="1" algn="l">
              <a:lnSpc>
                <a:spcPct val="100000"/>
              </a:lnSpc>
              <a:spcBef>
                <a:spcPts val="0"/>
              </a:spcBef>
              <a:spcAft>
                <a:spcPts val="0"/>
              </a:spcAft>
              <a:buClr>
                <a:schemeClr val="dk1"/>
              </a:buClr>
              <a:buSzPts val="2800"/>
              <a:buNone/>
              <a:defRPr sz="2800">
                <a:solidFill>
                  <a:srgbClr val="000000"/>
                </a:solidFill>
              </a:defRPr>
            </a:lvl2pPr>
            <a:lvl3pPr lvl="2" algn="l">
              <a:lnSpc>
                <a:spcPct val="100000"/>
              </a:lnSpc>
              <a:spcBef>
                <a:spcPts val="0"/>
              </a:spcBef>
              <a:spcAft>
                <a:spcPts val="0"/>
              </a:spcAft>
              <a:buClr>
                <a:schemeClr val="dk1"/>
              </a:buClr>
              <a:buSzPts val="2800"/>
              <a:buNone/>
              <a:defRPr sz="2800">
                <a:solidFill>
                  <a:srgbClr val="000000"/>
                </a:solidFill>
              </a:defRPr>
            </a:lvl3pPr>
            <a:lvl4pPr lvl="3" algn="l">
              <a:lnSpc>
                <a:spcPct val="100000"/>
              </a:lnSpc>
              <a:spcBef>
                <a:spcPts val="0"/>
              </a:spcBef>
              <a:spcAft>
                <a:spcPts val="0"/>
              </a:spcAft>
              <a:buClr>
                <a:schemeClr val="dk1"/>
              </a:buClr>
              <a:buSzPts val="2800"/>
              <a:buNone/>
              <a:defRPr sz="2800">
                <a:solidFill>
                  <a:srgbClr val="000000"/>
                </a:solidFill>
              </a:defRPr>
            </a:lvl4pPr>
            <a:lvl5pPr lvl="4" algn="l">
              <a:lnSpc>
                <a:spcPct val="100000"/>
              </a:lnSpc>
              <a:spcBef>
                <a:spcPts val="0"/>
              </a:spcBef>
              <a:spcAft>
                <a:spcPts val="0"/>
              </a:spcAft>
              <a:buClr>
                <a:schemeClr val="dk1"/>
              </a:buClr>
              <a:buSzPts val="2800"/>
              <a:buNone/>
              <a:defRPr sz="2800">
                <a:solidFill>
                  <a:srgbClr val="000000"/>
                </a:solidFill>
              </a:defRPr>
            </a:lvl5pPr>
            <a:lvl6pPr lvl="5" algn="l">
              <a:lnSpc>
                <a:spcPct val="100000"/>
              </a:lnSpc>
              <a:spcBef>
                <a:spcPts val="0"/>
              </a:spcBef>
              <a:spcAft>
                <a:spcPts val="0"/>
              </a:spcAft>
              <a:buClr>
                <a:schemeClr val="dk1"/>
              </a:buClr>
              <a:buSzPts val="2800"/>
              <a:buNone/>
              <a:defRPr sz="2800">
                <a:solidFill>
                  <a:srgbClr val="000000"/>
                </a:solidFill>
              </a:defRPr>
            </a:lvl6pPr>
            <a:lvl7pPr lvl="6" algn="l">
              <a:lnSpc>
                <a:spcPct val="100000"/>
              </a:lnSpc>
              <a:spcBef>
                <a:spcPts val="0"/>
              </a:spcBef>
              <a:spcAft>
                <a:spcPts val="0"/>
              </a:spcAft>
              <a:buClr>
                <a:schemeClr val="dk1"/>
              </a:buClr>
              <a:buSzPts val="2800"/>
              <a:buNone/>
              <a:defRPr sz="2800">
                <a:solidFill>
                  <a:srgbClr val="000000"/>
                </a:solidFill>
              </a:defRPr>
            </a:lvl7pPr>
            <a:lvl8pPr lvl="7" algn="l">
              <a:lnSpc>
                <a:spcPct val="100000"/>
              </a:lnSpc>
              <a:spcBef>
                <a:spcPts val="0"/>
              </a:spcBef>
              <a:spcAft>
                <a:spcPts val="0"/>
              </a:spcAft>
              <a:buClr>
                <a:schemeClr val="dk1"/>
              </a:buClr>
              <a:buSzPts val="2800"/>
              <a:buNone/>
              <a:defRPr sz="2800">
                <a:solidFill>
                  <a:srgbClr val="000000"/>
                </a:solidFill>
              </a:defRPr>
            </a:lvl8pPr>
            <a:lvl9pPr lvl="8" algn="l">
              <a:lnSpc>
                <a:spcPct val="100000"/>
              </a:lnSpc>
              <a:spcBef>
                <a:spcPts val="0"/>
              </a:spcBef>
              <a:spcAft>
                <a:spcPts val="0"/>
              </a:spcAft>
              <a:buClr>
                <a:schemeClr val="dk1"/>
              </a:buClr>
              <a:buSzPts val="2800"/>
              <a:buNone/>
              <a:defRPr sz="2800">
                <a:solidFill>
                  <a:srgbClr val="000000"/>
                </a:solidFill>
              </a:defRPr>
            </a:lvl9pPr>
          </a:lstStyle>
          <a:p/>
        </p:txBody>
      </p:sp>
      <p:sp>
        <p:nvSpPr>
          <p:cNvPr id="102" name="Google Shape;102;p22"/>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3" name="Google Shape;103;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21">
    <p:bg>
      <p:bgPr>
        <a:solidFill>
          <a:srgbClr val="FFFFFF"/>
        </a:solidFill>
      </p:bgPr>
    </p:bg>
    <p:spTree>
      <p:nvGrpSpPr>
        <p:cNvPr id="104" name="Shape 104"/>
        <p:cNvGrpSpPr/>
        <p:nvPr/>
      </p:nvGrpSpPr>
      <p:grpSpPr>
        <a:xfrm>
          <a:off x="0" y="0"/>
          <a:ext cx="0" cy="0"/>
          <a:chOff x="0" y="0"/>
          <a:chExt cx="0" cy="0"/>
        </a:xfrm>
      </p:grpSpPr>
      <p:sp>
        <p:nvSpPr>
          <p:cNvPr id="105" name="Google Shape;105;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3"/>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3"/>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000000"/>
                </a:solidFill>
              </a:defRPr>
            </a:lvl1pPr>
            <a:lvl2pPr lvl="1" algn="l">
              <a:lnSpc>
                <a:spcPct val="100000"/>
              </a:lnSpc>
              <a:spcBef>
                <a:spcPts val="0"/>
              </a:spcBef>
              <a:spcAft>
                <a:spcPts val="0"/>
              </a:spcAft>
              <a:buClr>
                <a:schemeClr val="dk1"/>
              </a:buClr>
              <a:buSzPts val="3000"/>
              <a:buNone/>
              <a:defRPr b="1" sz="3000">
                <a:solidFill>
                  <a:srgbClr val="000000"/>
                </a:solidFill>
              </a:defRPr>
            </a:lvl2pPr>
            <a:lvl3pPr lvl="2" algn="l">
              <a:lnSpc>
                <a:spcPct val="100000"/>
              </a:lnSpc>
              <a:spcBef>
                <a:spcPts val="0"/>
              </a:spcBef>
              <a:spcAft>
                <a:spcPts val="0"/>
              </a:spcAft>
              <a:buClr>
                <a:schemeClr val="dk1"/>
              </a:buClr>
              <a:buSzPts val="3000"/>
              <a:buNone/>
              <a:defRPr b="1" sz="3000">
                <a:solidFill>
                  <a:srgbClr val="000000"/>
                </a:solidFill>
              </a:defRPr>
            </a:lvl3pPr>
            <a:lvl4pPr lvl="3" algn="l">
              <a:lnSpc>
                <a:spcPct val="100000"/>
              </a:lnSpc>
              <a:spcBef>
                <a:spcPts val="0"/>
              </a:spcBef>
              <a:spcAft>
                <a:spcPts val="0"/>
              </a:spcAft>
              <a:buClr>
                <a:schemeClr val="dk1"/>
              </a:buClr>
              <a:buSzPts val="3000"/>
              <a:buNone/>
              <a:defRPr b="1" sz="3000">
                <a:solidFill>
                  <a:srgbClr val="000000"/>
                </a:solidFill>
              </a:defRPr>
            </a:lvl4pPr>
            <a:lvl5pPr lvl="4" algn="l">
              <a:lnSpc>
                <a:spcPct val="100000"/>
              </a:lnSpc>
              <a:spcBef>
                <a:spcPts val="0"/>
              </a:spcBef>
              <a:spcAft>
                <a:spcPts val="0"/>
              </a:spcAft>
              <a:buClr>
                <a:schemeClr val="dk1"/>
              </a:buClr>
              <a:buSzPts val="3000"/>
              <a:buNone/>
              <a:defRPr b="1" sz="3000">
                <a:solidFill>
                  <a:srgbClr val="000000"/>
                </a:solidFill>
              </a:defRPr>
            </a:lvl5pPr>
            <a:lvl6pPr lvl="5" algn="l">
              <a:lnSpc>
                <a:spcPct val="100000"/>
              </a:lnSpc>
              <a:spcBef>
                <a:spcPts val="0"/>
              </a:spcBef>
              <a:spcAft>
                <a:spcPts val="0"/>
              </a:spcAft>
              <a:buClr>
                <a:schemeClr val="dk1"/>
              </a:buClr>
              <a:buSzPts val="3000"/>
              <a:buNone/>
              <a:defRPr b="1" sz="3000">
                <a:solidFill>
                  <a:srgbClr val="000000"/>
                </a:solidFill>
              </a:defRPr>
            </a:lvl6pPr>
            <a:lvl7pPr lvl="6" algn="l">
              <a:lnSpc>
                <a:spcPct val="100000"/>
              </a:lnSpc>
              <a:spcBef>
                <a:spcPts val="0"/>
              </a:spcBef>
              <a:spcAft>
                <a:spcPts val="0"/>
              </a:spcAft>
              <a:buClr>
                <a:schemeClr val="dk1"/>
              </a:buClr>
              <a:buSzPts val="3000"/>
              <a:buNone/>
              <a:defRPr b="1" sz="3000">
                <a:solidFill>
                  <a:srgbClr val="000000"/>
                </a:solidFill>
              </a:defRPr>
            </a:lvl7pPr>
            <a:lvl8pPr lvl="7" algn="l">
              <a:lnSpc>
                <a:spcPct val="100000"/>
              </a:lnSpc>
              <a:spcBef>
                <a:spcPts val="0"/>
              </a:spcBef>
              <a:spcAft>
                <a:spcPts val="0"/>
              </a:spcAft>
              <a:buClr>
                <a:schemeClr val="dk1"/>
              </a:buClr>
              <a:buSzPts val="3000"/>
              <a:buNone/>
              <a:defRPr b="1" sz="3000">
                <a:solidFill>
                  <a:srgbClr val="000000"/>
                </a:solidFill>
              </a:defRPr>
            </a:lvl8pPr>
            <a:lvl9pPr lvl="8" algn="l">
              <a:lnSpc>
                <a:spcPct val="100000"/>
              </a:lnSpc>
              <a:spcBef>
                <a:spcPts val="0"/>
              </a:spcBef>
              <a:spcAft>
                <a:spcPts val="0"/>
              </a:spcAft>
              <a:buClr>
                <a:schemeClr val="dk1"/>
              </a:buClr>
              <a:buSzPts val="3000"/>
              <a:buNone/>
              <a:defRPr b="1" sz="3000">
                <a:solidFill>
                  <a:srgbClr val="000000"/>
                </a:solidFill>
              </a:defRPr>
            </a:lvl9pPr>
          </a:lstStyle>
          <a:p/>
        </p:txBody>
      </p:sp>
      <p:sp>
        <p:nvSpPr>
          <p:cNvPr id="108" name="Google Shape;108;p23"/>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9" name="Google Shape;109;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122">
    <p:bg>
      <p:bgPr>
        <a:solidFill>
          <a:srgbClr val="FFFFFF"/>
        </a:solidFill>
      </p:bgPr>
    </p:bg>
    <p:spTree>
      <p:nvGrpSpPr>
        <p:cNvPr id="110" name="Shape 110"/>
        <p:cNvGrpSpPr/>
        <p:nvPr/>
      </p:nvGrpSpPr>
      <p:grpSpPr>
        <a:xfrm>
          <a:off x="0" y="0"/>
          <a:ext cx="0" cy="0"/>
          <a:chOff x="0" y="0"/>
          <a:chExt cx="0" cy="0"/>
        </a:xfrm>
      </p:grpSpPr>
      <p:sp>
        <p:nvSpPr>
          <p:cNvPr id="111" name="Google Shape;111;p2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4"/>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rgbClr val="000000"/>
                </a:solidFill>
              </a:defRPr>
            </a:lvl1pPr>
            <a:lvl2pPr lvl="1" algn="l">
              <a:lnSpc>
                <a:spcPct val="100000"/>
              </a:lnSpc>
              <a:spcBef>
                <a:spcPts val="0"/>
              </a:spcBef>
              <a:spcAft>
                <a:spcPts val="0"/>
              </a:spcAft>
              <a:buClr>
                <a:schemeClr val="dk1"/>
              </a:buClr>
              <a:buSzPts val="2800"/>
              <a:buNone/>
              <a:defRPr b="1" sz="2800">
                <a:solidFill>
                  <a:srgbClr val="000000"/>
                </a:solidFill>
              </a:defRPr>
            </a:lvl2pPr>
            <a:lvl3pPr lvl="2" algn="l">
              <a:lnSpc>
                <a:spcPct val="100000"/>
              </a:lnSpc>
              <a:spcBef>
                <a:spcPts val="0"/>
              </a:spcBef>
              <a:spcAft>
                <a:spcPts val="0"/>
              </a:spcAft>
              <a:buClr>
                <a:schemeClr val="dk1"/>
              </a:buClr>
              <a:buSzPts val="2800"/>
              <a:buNone/>
              <a:defRPr b="1" sz="2800">
                <a:solidFill>
                  <a:srgbClr val="000000"/>
                </a:solidFill>
              </a:defRPr>
            </a:lvl3pPr>
            <a:lvl4pPr lvl="3" algn="l">
              <a:lnSpc>
                <a:spcPct val="100000"/>
              </a:lnSpc>
              <a:spcBef>
                <a:spcPts val="0"/>
              </a:spcBef>
              <a:spcAft>
                <a:spcPts val="0"/>
              </a:spcAft>
              <a:buClr>
                <a:schemeClr val="dk1"/>
              </a:buClr>
              <a:buSzPts val="2800"/>
              <a:buNone/>
              <a:defRPr b="1" sz="2800">
                <a:solidFill>
                  <a:srgbClr val="000000"/>
                </a:solidFill>
              </a:defRPr>
            </a:lvl4pPr>
            <a:lvl5pPr lvl="4" algn="l">
              <a:lnSpc>
                <a:spcPct val="100000"/>
              </a:lnSpc>
              <a:spcBef>
                <a:spcPts val="0"/>
              </a:spcBef>
              <a:spcAft>
                <a:spcPts val="0"/>
              </a:spcAft>
              <a:buClr>
                <a:schemeClr val="dk1"/>
              </a:buClr>
              <a:buSzPts val="2800"/>
              <a:buNone/>
              <a:defRPr b="1" sz="2800">
                <a:solidFill>
                  <a:srgbClr val="000000"/>
                </a:solidFill>
              </a:defRPr>
            </a:lvl5pPr>
            <a:lvl6pPr lvl="5" algn="l">
              <a:lnSpc>
                <a:spcPct val="100000"/>
              </a:lnSpc>
              <a:spcBef>
                <a:spcPts val="0"/>
              </a:spcBef>
              <a:spcAft>
                <a:spcPts val="0"/>
              </a:spcAft>
              <a:buClr>
                <a:schemeClr val="dk1"/>
              </a:buClr>
              <a:buSzPts val="2800"/>
              <a:buNone/>
              <a:defRPr b="1" sz="2800">
                <a:solidFill>
                  <a:srgbClr val="000000"/>
                </a:solidFill>
              </a:defRPr>
            </a:lvl6pPr>
            <a:lvl7pPr lvl="6" algn="l">
              <a:lnSpc>
                <a:spcPct val="100000"/>
              </a:lnSpc>
              <a:spcBef>
                <a:spcPts val="0"/>
              </a:spcBef>
              <a:spcAft>
                <a:spcPts val="0"/>
              </a:spcAft>
              <a:buClr>
                <a:schemeClr val="dk1"/>
              </a:buClr>
              <a:buSzPts val="2800"/>
              <a:buNone/>
              <a:defRPr b="1" sz="2800">
                <a:solidFill>
                  <a:srgbClr val="000000"/>
                </a:solidFill>
              </a:defRPr>
            </a:lvl7pPr>
            <a:lvl8pPr lvl="7" algn="l">
              <a:lnSpc>
                <a:spcPct val="100000"/>
              </a:lnSpc>
              <a:spcBef>
                <a:spcPts val="0"/>
              </a:spcBef>
              <a:spcAft>
                <a:spcPts val="0"/>
              </a:spcAft>
              <a:buClr>
                <a:schemeClr val="dk1"/>
              </a:buClr>
              <a:buSzPts val="2800"/>
              <a:buNone/>
              <a:defRPr b="1" sz="2800">
                <a:solidFill>
                  <a:srgbClr val="000000"/>
                </a:solidFill>
              </a:defRPr>
            </a:lvl8pPr>
            <a:lvl9pPr lvl="8" algn="l">
              <a:lnSpc>
                <a:spcPct val="100000"/>
              </a:lnSpc>
              <a:spcBef>
                <a:spcPts val="0"/>
              </a:spcBef>
              <a:spcAft>
                <a:spcPts val="0"/>
              </a:spcAft>
              <a:buClr>
                <a:schemeClr val="dk1"/>
              </a:buClr>
              <a:buSzPts val="2800"/>
              <a:buNone/>
              <a:defRPr b="1" sz="2800">
                <a:solidFill>
                  <a:srgbClr val="000000"/>
                </a:solidFill>
              </a:defRPr>
            </a:lvl9pPr>
          </a:lstStyle>
          <a:p/>
        </p:txBody>
      </p:sp>
      <p:sp>
        <p:nvSpPr>
          <p:cNvPr id="113" name="Google Shape;113;p24"/>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14" name="Google Shape;114;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115" name="Shape 115"/>
        <p:cNvGrpSpPr/>
        <p:nvPr/>
      </p:nvGrpSpPr>
      <p:grpSpPr>
        <a:xfrm>
          <a:off x="0" y="0"/>
          <a:ext cx="0" cy="0"/>
          <a:chOff x="0" y="0"/>
          <a:chExt cx="0" cy="0"/>
        </a:xfrm>
      </p:grpSpPr>
      <p:sp>
        <p:nvSpPr>
          <p:cNvPr id="116" name="Google Shape;116;p2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5"/>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5"/>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119" name="Google Shape;119;p25"/>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20" name="Google Shape;120;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hyperlink" Target="https://theoryofknowledge.net/knowledge-and-the-knower/real-world-issues-about-knowledge-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5" Type="http://schemas.openxmlformats.org/officeDocument/2006/relationships/image" Target="../media/image9.jpg"/><Relationship Id="rId14" Type="http://schemas.openxmlformats.org/officeDocument/2006/relationships/hyperlink" Target="https://theoryofknowledge.net/the-tok-cour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hyperlink" Target="http://www.youtube.com/watch?v=uTS2M1dJqAo"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6"/>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26" name="Google Shape;126;p26"/>
          <p:cNvSpPr txBox="1"/>
          <p:nvPr>
            <p:ph type="ctrTitle"/>
          </p:nvPr>
        </p:nvSpPr>
        <p:spPr>
          <a:xfrm>
            <a:off x="952075" y="1507688"/>
            <a:ext cx="7268100" cy="197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9600">
                <a:latin typeface="Fugaz One"/>
                <a:ea typeface="Fugaz One"/>
                <a:cs typeface="Fugaz One"/>
                <a:sym typeface="Fugaz One"/>
              </a:rPr>
              <a:t>THE 4 AIMS OF TOK</a:t>
            </a:r>
            <a:endParaRPr sz="9600">
              <a:latin typeface="Fugaz One"/>
              <a:ea typeface="Fugaz One"/>
              <a:cs typeface="Fugaz One"/>
              <a:sym typeface="Fugaz One"/>
            </a:endParaRPr>
          </a:p>
        </p:txBody>
      </p:sp>
      <p:sp>
        <p:nvSpPr>
          <p:cNvPr id="127" name="Google Shape;127;p26"/>
          <p:cNvSpPr txBox="1"/>
          <p:nvPr>
            <p:ph idx="1" type="subTitle"/>
          </p:nvPr>
        </p:nvSpPr>
        <p:spPr>
          <a:xfrm>
            <a:off x="952075" y="3967475"/>
            <a:ext cx="7268100" cy="8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a:t>
            </a:r>
            <a:r>
              <a:rPr i="1" lang="en-GB" sz="2400">
                <a:solidFill>
                  <a:srgbClr val="D0E0E3"/>
                </a:solidFill>
              </a:rPr>
              <a:t> can </a:t>
            </a:r>
            <a:r>
              <a:rPr i="1" lang="en-GB" sz="2400">
                <a:solidFill>
                  <a:srgbClr val="D0E0E3"/>
                </a:solidFill>
              </a:rPr>
              <a:t>explain the 4 aims of TOK, and evaluate their importance</a:t>
            </a:r>
            <a:endParaRPr i="1" sz="2400">
              <a:solidFill>
                <a:srgbClr val="D0E0E3"/>
              </a:solidFill>
            </a:endParaRPr>
          </a:p>
        </p:txBody>
      </p:sp>
      <p:sp>
        <p:nvSpPr>
          <p:cNvPr id="128" name="Google Shape;128;p26"/>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BQ1</a:t>
            </a:r>
            <a:r>
              <a:rPr lang="en-GB" sz="3000">
                <a:solidFill>
                  <a:srgbClr val="D0E0E3"/>
                </a:solidFill>
                <a:latin typeface="Proxima Nova"/>
                <a:ea typeface="Proxima Nova"/>
                <a:cs typeface="Proxima Nova"/>
                <a:sym typeface="Proxima Nova"/>
              </a:rPr>
              <a:t> Foundations </a:t>
            </a:r>
            <a:r>
              <a:rPr b="1" i="1" lang="en-GB" sz="3000">
                <a:solidFill>
                  <a:srgbClr val="D0E0E3"/>
                </a:solidFill>
                <a:latin typeface="Proxima Nova"/>
                <a:ea typeface="Proxima Nova"/>
                <a:cs typeface="Proxima Nova"/>
                <a:sym typeface="Proxima Nova"/>
              </a:rPr>
              <a:t>Lesson 1</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29" name="Google Shape;129;p26"/>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5"/>
          <p:cNvPicPr preferRelativeResize="0"/>
          <p:nvPr/>
        </p:nvPicPr>
        <p:blipFill rotWithShape="1">
          <a:blip r:embed="rId3">
            <a:alphaModFix/>
          </a:blip>
          <a:srcRect b="0" l="8374" r="8374" t="0"/>
          <a:stretch/>
        </p:blipFill>
        <p:spPr>
          <a:xfrm>
            <a:off x="2705775" y="-9"/>
            <a:ext cx="6438226" cy="5143501"/>
          </a:xfrm>
          <a:prstGeom prst="rect">
            <a:avLst/>
          </a:prstGeom>
          <a:noFill/>
          <a:ln>
            <a:noFill/>
          </a:ln>
        </p:spPr>
      </p:pic>
      <p:sp>
        <p:nvSpPr>
          <p:cNvPr id="192" name="Google Shape;192;p35"/>
          <p:cNvSpPr txBox="1"/>
          <p:nvPr>
            <p:ph type="title"/>
          </p:nvPr>
        </p:nvSpPr>
        <p:spPr>
          <a:xfrm>
            <a:off x="151550" y="710000"/>
            <a:ext cx="2420400" cy="75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400">
                <a:solidFill>
                  <a:srgbClr val="45818E"/>
                </a:solidFill>
                <a:latin typeface="Ultra"/>
                <a:ea typeface="Ultra"/>
                <a:cs typeface="Ultra"/>
                <a:sym typeface="Ultra"/>
              </a:rPr>
              <a:t>Processing this</a:t>
            </a:r>
            <a:endParaRPr b="0" sz="2400">
              <a:solidFill>
                <a:srgbClr val="45818E"/>
              </a:solidFill>
              <a:latin typeface="Ultra"/>
              <a:ea typeface="Ultra"/>
              <a:cs typeface="Ultra"/>
              <a:sym typeface="Ultra"/>
            </a:endParaRPr>
          </a:p>
        </p:txBody>
      </p:sp>
      <p:sp>
        <p:nvSpPr>
          <p:cNvPr id="193" name="Google Shape;193;p35"/>
          <p:cNvSpPr txBox="1"/>
          <p:nvPr>
            <p:ph idx="1" type="body"/>
          </p:nvPr>
        </p:nvSpPr>
        <p:spPr>
          <a:xfrm>
            <a:off x="43475" y="1554150"/>
            <a:ext cx="2528400" cy="3310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In groups of 4, create a ‘living statue’ to represent the aims of TOK.</a:t>
            </a:r>
            <a:endParaRPr sz="1500"/>
          </a:p>
          <a:p>
            <a:pPr indent="-323850" lvl="0" marL="457200" rtl="0" algn="l">
              <a:spcBef>
                <a:spcPts val="0"/>
              </a:spcBef>
              <a:spcAft>
                <a:spcPts val="0"/>
              </a:spcAft>
              <a:buSzPts val="1500"/>
              <a:buChar char="●"/>
            </a:pPr>
            <a:r>
              <a:rPr lang="en-GB" sz="1500"/>
              <a:t>You have 8 minutes to prepare this.</a:t>
            </a:r>
            <a:endParaRPr sz="1500"/>
          </a:p>
          <a:p>
            <a:pPr indent="-323850" lvl="0" marL="457200" rtl="0" algn="l">
              <a:spcBef>
                <a:spcPts val="0"/>
              </a:spcBef>
              <a:spcAft>
                <a:spcPts val="0"/>
              </a:spcAft>
              <a:buSzPts val="1500"/>
              <a:buChar char="●"/>
            </a:pPr>
            <a:r>
              <a:rPr lang="en-GB" sz="1500"/>
              <a:t>You must NOT move when you present your statue.</a:t>
            </a:r>
            <a:endParaRPr sz="1500"/>
          </a:p>
          <a:p>
            <a:pPr indent="-323850" lvl="0" marL="457200" rtl="0" algn="l">
              <a:spcBef>
                <a:spcPts val="0"/>
              </a:spcBef>
              <a:spcAft>
                <a:spcPts val="0"/>
              </a:spcAft>
              <a:buSzPts val="1500"/>
              <a:buChar char="●"/>
            </a:pPr>
            <a:r>
              <a:rPr lang="en-GB" sz="1500"/>
              <a:t>Groups will peer assess the other living statues.</a:t>
            </a:r>
            <a:endParaRPr sz="1500"/>
          </a:p>
          <a:p>
            <a:pPr indent="0" lvl="0" marL="0" rtl="0" algn="l">
              <a:spcBef>
                <a:spcPts val="1600"/>
              </a:spcBef>
              <a:spcAft>
                <a:spcPts val="1600"/>
              </a:spcAft>
              <a:buNone/>
            </a:pPr>
            <a:r>
              <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36"/>
          <p:cNvPicPr preferRelativeResize="0"/>
          <p:nvPr/>
        </p:nvPicPr>
        <p:blipFill rotWithShape="1">
          <a:blip r:embed="rId3">
            <a:alphaModFix/>
          </a:blip>
          <a:srcRect b="0" l="14792" r="14799" t="0"/>
          <a:stretch/>
        </p:blipFill>
        <p:spPr>
          <a:xfrm>
            <a:off x="2705775" y="-9"/>
            <a:ext cx="6438224" cy="5143500"/>
          </a:xfrm>
          <a:prstGeom prst="rect">
            <a:avLst/>
          </a:prstGeom>
          <a:noFill/>
          <a:ln>
            <a:noFill/>
          </a:ln>
        </p:spPr>
      </p:pic>
      <p:sp>
        <p:nvSpPr>
          <p:cNvPr id="199" name="Google Shape;199;p36"/>
          <p:cNvSpPr txBox="1"/>
          <p:nvPr>
            <p:ph type="title"/>
          </p:nvPr>
        </p:nvSpPr>
        <p:spPr>
          <a:xfrm>
            <a:off x="203425" y="508550"/>
            <a:ext cx="2281200" cy="1482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700">
                <a:solidFill>
                  <a:srgbClr val="45818E"/>
                </a:solidFill>
                <a:latin typeface="Ultra"/>
                <a:ea typeface="Ultra"/>
                <a:cs typeface="Ultra"/>
                <a:sym typeface="Ultra"/>
              </a:rPr>
              <a:t>The 4Cs </a:t>
            </a:r>
            <a:endParaRPr b="0" sz="2700">
              <a:solidFill>
                <a:srgbClr val="45818E"/>
              </a:solidFill>
              <a:latin typeface="Ultra"/>
              <a:ea typeface="Ultra"/>
              <a:cs typeface="Ultra"/>
              <a:sym typeface="Ultra"/>
            </a:endParaRPr>
          </a:p>
          <a:p>
            <a:pPr indent="0" lvl="0" marL="0" rtl="0" algn="l">
              <a:spcBef>
                <a:spcPts val="0"/>
              </a:spcBef>
              <a:spcAft>
                <a:spcPts val="0"/>
              </a:spcAft>
              <a:buNone/>
            </a:pPr>
            <a:r>
              <a:rPr b="0" lang="en-GB" sz="2700">
                <a:solidFill>
                  <a:srgbClr val="45818E"/>
                </a:solidFill>
                <a:latin typeface="Ultra"/>
                <a:ea typeface="Ultra"/>
                <a:cs typeface="Ultra"/>
                <a:sym typeface="Ultra"/>
              </a:rPr>
              <a:t>&amp; the learner profile</a:t>
            </a:r>
            <a:endParaRPr b="0" sz="2700">
              <a:solidFill>
                <a:srgbClr val="45818E"/>
              </a:solidFill>
              <a:latin typeface="Ultra"/>
              <a:ea typeface="Ultra"/>
              <a:cs typeface="Ultra"/>
              <a:sym typeface="Ultra"/>
            </a:endParaRPr>
          </a:p>
        </p:txBody>
      </p:sp>
      <p:sp>
        <p:nvSpPr>
          <p:cNvPr id="200" name="Google Shape;200;p36"/>
          <p:cNvSpPr txBox="1"/>
          <p:nvPr>
            <p:ph idx="1" type="body"/>
          </p:nvPr>
        </p:nvSpPr>
        <p:spPr>
          <a:xfrm>
            <a:off x="203425" y="2179450"/>
            <a:ext cx="2281200" cy="268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t>Have a look through the 10 learner profile attributes.</a:t>
            </a:r>
            <a:endParaRPr sz="1600"/>
          </a:p>
          <a:p>
            <a:pPr indent="0" lvl="0" marL="0" rtl="0" algn="l">
              <a:spcBef>
                <a:spcPts val="1600"/>
              </a:spcBef>
              <a:spcAft>
                <a:spcPts val="1600"/>
              </a:spcAft>
              <a:buNone/>
            </a:pPr>
            <a:r>
              <a:rPr lang="en-GB" sz="1600"/>
              <a:t>How do these link to our aims for the course? Can you relate all the attributes to the ‘4Cs’?</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7"/>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206" name="Google Shape;206;p37"/>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207" name="Google Shape;207;p37"/>
          <p:cNvSpPr txBox="1"/>
          <p:nvPr>
            <p:ph idx="1" type="body"/>
          </p:nvPr>
        </p:nvSpPr>
        <p:spPr>
          <a:xfrm>
            <a:off x="3940125" y="364950"/>
            <a:ext cx="4922100" cy="44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Related exhibition prompt</a:t>
            </a:r>
            <a:r>
              <a:rPr lang="en-GB"/>
              <a:t> </a:t>
            </a:r>
            <a:r>
              <a:rPr i="1" lang="en-GB"/>
              <a:t>Why do we seek knowledge</a:t>
            </a:r>
            <a:r>
              <a:rPr i="1" lang="en-GB"/>
              <a:t> (IAP-17)?</a:t>
            </a:r>
            <a:endParaRPr i="1"/>
          </a:p>
          <a:p>
            <a:pPr indent="-342900" lvl="0" marL="457200" rtl="0" algn="l">
              <a:spcBef>
                <a:spcPts val="1600"/>
              </a:spcBef>
              <a:spcAft>
                <a:spcPts val="0"/>
              </a:spcAft>
              <a:buSzPts val="1800"/>
              <a:buChar char="●"/>
            </a:pPr>
            <a:r>
              <a:rPr lang="en-GB"/>
              <a:t>Refer to the ideas from this lesson to answer this question.</a:t>
            </a:r>
            <a:endParaRPr/>
          </a:p>
          <a:p>
            <a:pPr indent="-342900" lvl="0" marL="457200" rtl="0" algn="l">
              <a:spcBef>
                <a:spcPts val="1000"/>
              </a:spcBef>
              <a:spcAft>
                <a:spcPts val="0"/>
              </a:spcAft>
              <a:buSzPts val="1800"/>
              <a:buChar char="●"/>
            </a:pPr>
            <a:r>
              <a:rPr lang="en-GB"/>
              <a:t>For example, why are we studying this course - and trying to improve our understanding of what knowledge is? How could this help us to navigate the world more effectively?</a:t>
            </a:r>
            <a:endParaRPr/>
          </a:p>
          <a:p>
            <a:pPr indent="-342900" lvl="0" marL="457200" rtl="0" algn="l">
              <a:spcBef>
                <a:spcPts val="1000"/>
              </a:spcBef>
              <a:spcAft>
                <a:spcPts val="1000"/>
              </a:spcAft>
              <a:buSzPts val="1800"/>
              <a:buChar char="●"/>
            </a:pPr>
            <a:r>
              <a:rPr lang="en-GB"/>
              <a:t>Which objects could help to illustrate your answer?</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8"/>
          <p:cNvPicPr preferRelativeResize="0"/>
          <p:nvPr/>
        </p:nvPicPr>
        <p:blipFill rotWithShape="1">
          <a:blip r:embed="rId3">
            <a:alphaModFix/>
          </a:blip>
          <a:srcRect b="0" l="24295" r="24295" t="0"/>
          <a:stretch/>
        </p:blipFill>
        <p:spPr>
          <a:xfrm>
            <a:off x="3389000" y="0"/>
            <a:ext cx="5754900" cy="5143501"/>
          </a:xfrm>
          <a:prstGeom prst="rect">
            <a:avLst/>
          </a:prstGeom>
          <a:noFill/>
          <a:ln>
            <a:noFill/>
          </a:ln>
        </p:spPr>
      </p:pic>
      <p:sp>
        <p:nvSpPr>
          <p:cNvPr id="213" name="Google Shape;213;p38"/>
          <p:cNvSpPr txBox="1"/>
          <p:nvPr>
            <p:ph type="title"/>
          </p:nvPr>
        </p:nvSpPr>
        <p:spPr>
          <a:xfrm>
            <a:off x="321825" y="694100"/>
            <a:ext cx="2591400" cy="3149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GB" sz="3600">
                <a:solidFill>
                  <a:schemeClr val="dk2"/>
                </a:solidFill>
                <a:latin typeface="Proxima Nova"/>
                <a:ea typeface="Proxima Nova"/>
                <a:cs typeface="Proxima Nova"/>
                <a:sym typeface="Proxima Nova"/>
              </a:rPr>
              <a:t>Are you a ‘TOK thinker’?</a:t>
            </a:r>
            <a:r>
              <a:rPr b="0" lang="en-GB" sz="3600">
                <a:solidFill>
                  <a:schemeClr val="dk2"/>
                </a:solidFill>
                <a:latin typeface="Proxima Nova"/>
                <a:ea typeface="Proxima Nova"/>
                <a:cs typeface="Proxima Nova"/>
                <a:sym typeface="Proxima Nova"/>
              </a:rPr>
              <a:t> </a:t>
            </a:r>
            <a:r>
              <a:rPr lang="en-GB" sz="3600">
                <a:solidFill>
                  <a:srgbClr val="CC4125"/>
                </a:solidFill>
                <a:latin typeface="Proxima Nova"/>
                <a:ea typeface="Proxima Nova"/>
                <a:cs typeface="Proxima Nova"/>
                <a:sym typeface="Proxima Nova"/>
              </a:rPr>
              <a:t>Justify</a:t>
            </a:r>
            <a:r>
              <a:rPr b="0" lang="en-GB" sz="3600">
                <a:solidFill>
                  <a:schemeClr val="dk2"/>
                </a:solidFill>
                <a:latin typeface="Proxima Nova"/>
                <a:ea typeface="Proxima Nova"/>
                <a:cs typeface="Proxima Nova"/>
                <a:sym typeface="Proxima Nova"/>
              </a:rPr>
              <a:t> your answer.</a:t>
            </a:r>
            <a:endParaRPr b="0" sz="3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1000"/>
                                        <p:tgtEl>
                                          <p:spTgt spid="2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Effect filter="fade" transition="in">
                                      <p:cBhvr>
                                        <p:cTn dur="1000"/>
                                        <p:tgtEl>
                                          <p:spTgt spid="2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animEffect filter="fade" transition="in">
                                      <p:cBhvr>
                                        <p:cTn dur="1000"/>
                                        <p:tgtEl>
                                          <p:spTgt spid="21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9"/>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219" name="Google Shape;219;p39"/>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b="1"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 </a:t>
            </a:r>
            <a:r>
              <a:rPr b="1" i="1" lang="en-GB" sz="1400">
                <a:highlight>
                  <a:srgbClr val="FBD1E6"/>
                </a:highlight>
              </a:rPr>
              <a:t>specific IA prompt</a:t>
            </a:r>
            <a:endParaRPr b="1" i="1" sz="1400">
              <a:highlight>
                <a:srgbClr val="FBD1E6"/>
              </a:highlight>
            </a:endParaRPr>
          </a:p>
        </p:txBody>
      </p:sp>
      <p:graphicFrame>
        <p:nvGraphicFramePr>
          <p:cNvPr id="220" name="Google Shape;220;p39"/>
          <p:cNvGraphicFramePr/>
          <p:nvPr/>
        </p:nvGraphicFramePr>
        <p:xfrm>
          <a:off x="2002350" y="1768900"/>
          <a:ext cx="3000000" cy="3000000"/>
        </p:xfrm>
        <a:graphic>
          <a:graphicData uri="http://schemas.openxmlformats.org/drawingml/2006/table">
            <a:tbl>
              <a:tblPr>
                <a:noFill/>
                <a:tableStyleId>{7D08411A-E86A-4731-8469-ECAD26CDD0F4}</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solidFill>
                      <a:srgbClr val="FFFFFF"/>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rPr i="1" lang="en-GB" sz="1200">
                          <a:solidFill>
                            <a:schemeClr val="dk2"/>
                          </a:solidFill>
                          <a:latin typeface="Proxima Nova"/>
                          <a:ea typeface="Proxima Nova"/>
                          <a:cs typeface="Proxima Nova"/>
                          <a:sym typeface="Proxima Nova"/>
                        </a:rPr>
                        <a:t>Could be linked to IAP-17 (purpose)</a:t>
                      </a:r>
                      <a:endParaRPr i="1" sz="1200">
                        <a:solidFill>
                          <a:schemeClr val="dk2"/>
                        </a:solidFill>
                        <a:latin typeface="Proxima Nova"/>
                        <a:ea typeface="Proxima Nova"/>
                        <a:cs typeface="Proxima Nova"/>
                        <a:sym typeface="Proxima Nova"/>
                      </a:endParaRPr>
                    </a:p>
                  </a:txBody>
                  <a:tcPr marT="91425" marB="91425" marR="91425" marL="91425">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r>
                        <a:rPr b="1" lang="en-GB" sz="1200">
                          <a:solidFill>
                            <a:schemeClr val="dk2"/>
                          </a:solidFill>
                          <a:latin typeface="Proxima Nova"/>
                          <a:ea typeface="Proxima Nova"/>
                          <a:cs typeface="Proxima Nova"/>
                          <a:sym typeface="Proxima Nova"/>
                        </a:rPr>
                        <a:t> </a:t>
                      </a:r>
                      <a:endParaRPr b="1"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tc>
                <a:tc vMerge="1"/>
              </a:tr>
              <a:tr h="511175">
                <a:tc vMerge="1"/>
                <a:tc>
                  <a:txBody>
                    <a:bodyPr/>
                    <a:lstStyle/>
                    <a:p>
                      <a:pPr indent="0" lvl="0" marL="0" rtl="0" algn="l">
                        <a:spcBef>
                          <a:spcPts val="0"/>
                        </a:spcBef>
                        <a:spcAft>
                          <a:spcPts val="0"/>
                        </a:spcAft>
                        <a:buNone/>
                      </a:pPr>
                      <a:r>
                        <a:rPr lang="en-GB" sz="1200">
                          <a:solidFill>
                            <a:schemeClr val="dk2"/>
                          </a:solidFill>
                        </a:rPr>
                        <a:t>Technology</a:t>
                      </a:r>
                      <a:endParaRPr sz="1200">
                        <a:solidFill>
                          <a:schemeClr val="dk2"/>
                        </a:solidFill>
                      </a:endParaRPr>
                    </a:p>
                  </a:txBody>
                  <a:tcPr marT="91425" marB="91425" marR="91425" marL="91425"/>
                </a:tc>
                <a:tc>
                  <a:txBody>
                    <a:bodyPr/>
                    <a:lstStyle/>
                    <a:p>
                      <a:pPr indent="0" lvl="0" marL="0" rtl="0" algn="l">
                        <a:spcBef>
                          <a:spcPts val="0"/>
                        </a:spcBef>
                        <a:spcAft>
                          <a:spcPts val="0"/>
                        </a:spcAft>
                        <a:buNone/>
                      </a:pPr>
                      <a:r>
                        <a:rPr lang="en-GB" sz="1200">
                          <a:solidFill>
                            <a:schemeClr val="dk2"/>
                          </a:solidFill>
                        </a:rPr>
                        <a:t>The natural sciences</a:t>
                      </a:r>
                      <a:endParaRPr sz="1200">
                        <a:solidFill>
                          <a:schemeClr val="dk2"/>
                        </a:solidFill>
                      </a:endParaRPr>
                    </a:p>
                  </a:txBody>
                  <a:tcPr marT="91425" marB="91425" marR="91425" marL="91425">
                    <a:solidFill>
                      <a:srgbClr val="D0E0E3"/>
                    </a:solidFill>
                  </a:tcPr>
                </a:tc>
                <a:tc v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226" name="Google Shape;226;p40"/>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227" name="Google Shape;227;p40"/>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228" name="Google Shape;228;p40"/>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a:t>
            </a:r>
            <a:r>
              <a:rPr b="1" lang="en-GB">
                <a:solidFill>
                  <a:srgbClr val="212121"/>
                </a:solidFill>
                <a:latin typeface="Proxima Nova"/>
                <a:ea typeface="Proxima Nova"/>
                <a:cs typeface="Proxima Nova"/>
                <a:sym typeface="Proxima Nova"/>
              </a:rPr>
              <a:t>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229" name="Google Shape;229;p40"/>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7"/>
          <p:cNvPicPr preferRelativeResize="0"/>
          <p:nvPr/>
        </p:nvPicPr>
        <p:blipFill rotWithShape="1">
          <a:blip r:embed="rId3">
            <a:alphaModFix/>
          </a:blip>
          <a:srcRect b="0" l="34528" r="6183" t="0"/>
          <a:stretch/>
        </p:blipFill>
        <p:spPr>
          <a:xfrm>
            <a:off x="0" y="0"/>
            <a:ext cx="4572001" cy="5143499"/>
          </a:xfrm>
          <a:prstGeom prst="rect">
            <a:avLst/>
          </a:prstGeom>
          <a:noFill/>
          <a:ln>
            <a:noFill/>
          </a:ln>
        </p:spPr>
      </p:pic>
      <p:sp>
        <p:nvSpPr>
          <p:cNvPr id="135" name="Google Shape;135;p27"/>
          <p:cNvSpPr txBox="1"/>
          <p:nvPr>
            <p:ph type="title"/>
          </p:nvPr>
        </p:nvSpPr>
        <p:spPr>
          <a:xfrm>
            <a:off x="4852825" y="1000975"/>
            <a:ext cx="4016400" cy="8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6000">
                <a:solidFill>
                  <a:srgbClr val="45818E"/>
                </a:solidFill>
                <a:latin typeface="Ultra"/>
                <a:ea typeface="Ultra"/>
                <a:cs typeface="Ultra"/>
                <a:sym typeface="Ultra"/>
              </a:rPr>
              <a:t>Starter</a:t>
            </a:r>
            <a:endParaRPr b="0" sz="6000">
              <a:solidFill>
                <a:srgbClr val="45818E"/>
              </a:solidFill>
              <a:latin typeface="Ultra"/>
              <a:ea typeface="Ultra"/>
              <a:cs typeface="Ultra"/>
              <a:sym typeface="Ultra"/>
            </a:endParaRPr>
          </a:p>
        </p:txBody>
      </p:sp>
      <p:sp>
        <p:nvSpPr>
          <p:cNvPr id="136" name="Google Shape;136;p27"/>
          <p:cNvSpPr txBox="1"/>
          <p:nvPr>
            <p:ph idx="1" type="body"/>
          </p:nvPr>
        </p:nvSpPr>
        <p:spPr>
          <a:xfrm>
            <a:off x="4852900" y="2094350"/>
            <a:ext cx="4016400" cy="256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sz="3000"/>
              <a:t>Individual -</a:t>
            </a:r>
            <a:r>
              <a:rPr lang="en-GB" sz="3000"/>
              <a:t> </a:t>
            </a:r>
            <a:r>
              <a:rPr lang="en-GB" sz="3000"/>
              <a:t>What do you think the point of TOK is?</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8"/>
          <p:cNvPicPr preferRelativeResize="0"/>
          <p:nvPr/>
        </p:nvPicPr>
        <p:blipFill rotWithShape="1">
          <a:blip r:embed="rId3">
            <a:alphaModFix amt="60000"/>
          </a:blip>
          <a:srcRect b="0" l="27247" r="27242" t="0"/>
          <a:stretch/>
        </p:blipFill>
        <p:spPr>
          <a:xfrm>
            <a:off x="0" y="0"/>
            <a:ext cx="3512598" cy="5143496"/>
          </a:xfrm>
          <a:prstGeom prst="rect">
            <a:avLst/>
          </a:prstGeom>
          <a:noFill/>
          <a:ln>
            <a:noFill/>
          </a:ln>
        </p:spPr>
      </p:pic>
      <p:sp>
        <p:nvSpPr>
          <p:cNvPr id="142" name="Google Shape;142;p28"/>
          <p:cNvSpPr txBox="1"/>
          <p:nvPr>
            <p:ph type="title"/>
          </p:nvPr>
        </p:nvSpPr>
        <p:spPr>
          <a:xfrm>
            <a:off x="311700" y="307825"/>
            <a:ext cx="29892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5700">
                <a:latin typeface="Ultra"/>
                <a:ea typeface="Ultra"/>
                <a:cs typeface="Ultra"/>
                <a:sym typeface="Ultra"/>
              </a:rPr>
              <a:t>Task 1</a:t>
            </a:r>
            <a:endParaRPr b="0" sz="5700">
              <a:latin typeface="Ultra"/>
              <a:ea typeface="Ultra"/>
              <a:cs typeface="Ultra"/>
              <a:sym typeface="Ultra"/>
            </a:endParaRPr>
          </a:p>
          <a:p>
            <a:pPr indent="0" lvl="0" marL="0" rtl="0" algn="l">
              <a:spcBef>
                <a:spcPts val="0"/>
              </a:spcBef>
              <a:spcAft>
                <a:spcPts val="0"/>
              </a:spcAft>
              <a:buNone/>
            </a:pPr>
            <a:r>
              <a:t/>
            </a:r>
            <a:endParaRPr b="0"/>
          </a:p>
        </p:txBody>
      </p:sp>
      <p:sp>
        <p:nvSpPr>
          <p:cNvPr id="143" name="Google Shape;143;p28"/>
          <p:cNvSpPr txBox="1"/>
          <p:nvPr>
            <p:ph idx="1" type="body"/>
          </p:nvPr>
        </p:nvSpPr>
        <p:spPr>
          <a:xfrm>
            <a:off x="3804375" y="364950"/>
            <a:ext cx="5173800" cy="46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600"/>
              <a:t>In pairs - </a:t>
            </a:r>
            <a:endParaRPr b="1" sz="2600"/>
          </a:p>
          <a:p>
            <a:pPr indent="-393700" lvl="0" marL="457200" rtl="0" algn="l">
              <a:spcBef>
                <a:spcPts val="1600"/>
              </a:spcBef>
              <a:spcAft>
                <a:spcPts val="0"/>
              </a:spcAft>
              <a:buSzPts val="2600"/>
              <a:buChar char="●"/>
            </a:pPr>
            <a:r>
              <a:rPr lang="en-GB" sz="2600"/>
              <a:t>Read your story about Covid-19.</a:t>
            </a:r>
            <a:endParaRPr sz="2600"/>
          </a:p>
          <a:p>
            <a:pPr indent="-393700" lvl="0" marL="457200" rtl="0" algn="l">
              <a:spcBef>
                <a:spcPts val="1600"/>
              </a:spcBef>
              <a:spcAft>
                <a:spcPts val="0"/>
              </a:spcAft>
              <a:buSzPts val="2600"/>
              <a:buChar char="●"/>
            </a:pPr>
            <a:r>
              <a:rPr lang="en-GB" sz="2600"/>
              <a:t>Why do you think your story was believed and shared by so many people?</a:t>
            </a:r>
            <a:endParaRPr sz="2600"/>
          </a:p>
          <a:p>
            <a:pPr indent="-393700" lvl="0" marL="457200" rtl="0" algn="l">
              <a:spcBef>
                <a:spcPts val="1000"/>
              </a:spcBef>
              <a:spcAft>
                <a:spcPts val="1000"/>
              </a:spcAft>
              <a:buSzPts val="2600"/>
              <a:buChar char="●"/>
            </a:pPr>
            <a:r>
              <a:rPr lang="en-GB" sz="2600"/>
              <a:t>How readily do YOU believe stories like this? Be honest!</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10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animEffect filter="fade" transition="in">
                                      <p:cBhvr>
                                        <p:cTn dur="1000"/>
                                        <p:tgtEl>
                                          <p:spTgt spid="1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animEffect filter="fade" transition="in">
                                      <p:cBhvr>
                                        <p:cTn dur="1000"/>
                                        <p:tgtEl>
                                          <p:spTgt spid="1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animEffect filter="fade" transition="in">
                                      <p:cBhvr>
                                        <p:cTn dur="1000"/>
                                        <p:tgtEl>
                                          <p:spTgt spid="14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New videos DAILY: https://bigth.ink&#10;&#10;Join Big Think Edge for exclusive video lessons from top thinkers and doers: https://bigth.ink/Edge&#10;&#10;----------------------------------------------------------------------------------&#10;&#10;The best way to have an intelligent conversation with others is to ensure everyone understands the terms being used. They need to be clearly defined. If this isn't done, people may get into false arguments over nonsense — they may be talking about very, very different things. Dogmatism is often the enemy of knowledge because it often prevents us from opening ourselves up to the possibility that we may be wrong — it's this humility that allows us to consider different people's perspectives, some of which may be more accurate than our own. Besides the ability to helpful discussions with others, being precise about our ideas and having well-defined terms allows us to also find out precisely where we are wrong. It's a quick and incisive way to learn.&#10;&#10;----------------------------------------------------------------------------------&#10;&#10;DONALD  HOFFMAN&#10;&#10;Donald Hoffman is professor of cognitive science at the University of California, Irvine. His writing has appeared in Scientific American and Edge, and his work has been featured in the Atlantic, Wired, and Quanta. He resides in Irvine, California.&#10;&#10;----------------------------------------------------------------------------------&#10;&#10;TRANSCRIPT:&#10;&#10;DONALD HOFFMAN: In science and in personal life, we are often making claims. We're claiming either that a scientific theory is true. Let's say evolution by natural selection. Organisms evolve and are shaped by natural selection. Or we're making spiritual claims, you know, god exists. God loves you. Or we're making claims, you know, about politics about Republicans or Democrats and their motives and so forth.&#10;&#10;And whenever we're making claims in any area of science, politics, religion, or personal life, if we really want to have an intelligent, and informative, and helpful discussion, we need to make sure that we're using terms in a well-defined way that other people understand and share the definitions. At least, they understand our definitions.&#10;&#10;If I'm using the word god, and someone from another religion has a very, very different notion of god, we could be arguing at odds and be unhappy with each other, and not realize that we're talking about very, very different things. And so in science and in mathematics, it's standard to try to define, as clearly as you can, upfront what you're talking about.&#10;&#10;Now in some cases you can't. Right? And where you cannot define exactly what you're talking about, you should highlight that and say, we're going to do research to try to find out the right definition.&#10;&#10;So for example, the word gene in evolutionary biology. That word was a useful term. But the biologists Francis Crick and James Watson could not define with mathematical precision what a gene was. It was an intuitive notion. It was very, very helpful in genetics but without a real precise definition.&#10;&#10;And it's turned out, as we've gone on with molecular biology, our notion of the gene has been refined and refined and refined. So that's perfectly fine. So what we need to do is give provisional definitions or if we can't say precisely to say the kinds of phenomena we're trying to explain. But I would say that it's really important to be as clear as possible about what you're talking about, to define your terms.&#10;&#10;Especially, I would say, in spiritual discourse, right? It's very easy to use terms like love, god, togetherness, or whatever it might be and to assume everybody else knows what you mean by love, or by altruism, or by god, or by Brahman, or whatever. And many cases, a lot of arguments and a lot of unnecessary heated discussion could be avoided by just understanding and sharing clearly what our ideas are.&#10;&#10;Another thing I would say about this is dogmatism is always the enemy of knowledge. Being dogmatic closes you to the possibility of being wrong. Being non-dogmatic, admitting right upfront that I'm probably wrong, that I could be wrong or that I'm probably wrong, is the most helpful thing that you could possibly do to open yourself up to learning. And that's in all aspects of life-- in science, and spirituality, in a relationship with other people. Even in our relationships, don't assume that I know everything about my partner that I've been with for so many years. To be open that I could be wrong about my understanding of their world.&#10;&#10;I think that dogmatism is the biggest problem that we have in our personal lives in our discourse with others. Letting go of dogmatism being clear about our current ideas, being as precise as we can about our current ideas, not because we're insisting that we're right, but we'...&#10;&#10;For the full transcript, check out https://bigthink.com/videos/intelligent-conversations" id="148" name="Google Shape;148;p29" title="Why clear definitions are key to intelligent discussions | Donald Hoffman">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49" name="Google Shape;149;p29"/>
          <p:cNvSpPr txBox="1"/>
          <p:nvPr>
            <p:ph type="title"/>
          </p:nvPr>
        </p:nvSpPr>
        <p:spPr>
          <a:xfrm>
            <a:off x="270400" y="533400"/>
            <a:ext cx="3198600" cy="105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4800">
                <a:solidFill>
                  <a:srgbClr val="45818E"/>
                </a:solidFill>
                <a:latin typeface="Ultra"/>
                <a:ea typeface="Ultra"/>
                <a:cs typeface="Ultra"/>
                <a:sym typeface="Ultra"/>
              </a:rPr>
              <a:t>Task 2</a:t>
            </a:r>
            <a:endParaRPr b="0" sz="4800">
              <a:solidFill>
                <a:srgbClr val="45818E"/>
              </a:solidFill>
              <a:latin typeface="Ultra"/>
              <a:ea typeface="Ultra"/>
              <a:cs typeface="Ultra"/>
              <a:sym typeface="Ultra"/>
            </a:endParaRPr>
          </a:p>
        </p:txBody>
      </p:sp>
      <p:sp>
        <p:nvSpPr>
          <p:cNvPr id="150" name="Google Shape;150;p29"/>
          <p:cNvSpPr txBox="1"/>
          <p:nvPr>
            <p:ph idx="1" type="body"/>
          </p:nvPr>
        </p:nvSpPr>
        <p:spPr>
          <a:xfrm>
            <a:off x="270400" y="1555775"/>
            <a:ext cx="3198600" cy="287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Watch the video featuring Donald Hoffman.</a:t>
            </a:r>
            <a:endParaRPr sz="1700"/>
          </a:p>
          <a:p>
            <a:pPr indent="-336550" lvl="0" marL="457200" rtl="0" algn="l">
              <a:spcBef>
                <a:spcPts val="1600"/>
              </a:spcBef>
              <a:spcAft>
                <a:spcPts val="0"/>
              </a:spcAft>
              <a:buSzPts val="1700"/>
              <a:buAutoNum type="arabicPeriod"/>
            </a:pPr>
            <a:r>
              <a:rPr lang="en-GB" sz="1700"/>
              <a:t>What is his overall point about the knowledge claims we make?</a:t>
            </a:r>
            <a:endParaRPr sz="1700"/>
          </a:p>
          <a:p>
            <a:pPr indent="-336550" lvl="0" marL="457200" rtl="0" algn="l">
              <a:spcBef>
                <a:spcPts val="0"/>
              </a:spcBef>
              <a:spcAft>
                <a:spcPts val="0"/>
              </a:spcAft>
              <a:buSzPts val="1700"/>
              <a:buAutoNum type="arabicPeriod"/>
            </a:pPr>
            <a:r>
              <a:rPr lang="en-GB" sz="1700"/>
              <a:t>Which areas of knowledge does he say this is particularly important in?</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30"/>
          <p:cNvPicPr preferRelativeResize="0"/>
          <p:nvPr/>
        </p:nvPicPr>
        <p:blipFill rotWithShape="1">
          <a:blip r:embed="rId3">
            <a:alphaModFix/>
          </a:blip>
          <a:srcRect b="31873" l="0" r="0" t="31873"/>
          <a:stretch/>
        </p:blipFill>
        <p:spPr>
          <a:xfrm>
            <a:off x="0" y="0"/>
            <a:ext cx="9144003" cy="2209447"/>
          </a:xfrm>
          <a:prstGeom prst="rect">
            <a:avLst/>
          </a:prstGeom>
          <a:noFill/>
          <a:ln>
            <a:noFill/>
          </a:ln>
        </p:spPr>
      </p:pic>
      <p:sp>
        <p:nvSpPr>
          <p:cNvPr id="156" name="Google Shape;156;p30"/>
          <p:cNvSpPr txBox="1"/>
          <p:nvPr>
            <p:ph type="title"/>
          </p:nvPr>
        </p:nvSpPr>
        <p:spPr>
          <a:xfrm>
            <a:off x="311700" y="2540450"/>
            <a:ext cx="33381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6000">
                <a:solidFill>
                  <a:srgbClr val="45818E"/>
                </a:solidFill>
                <a:latin typeface="Ultra"/>
                <a:ea typeface="Ultra"/>
                <a:cs typeface="Ultra"/>
                <a:sym typeface="Ultra"/>
              </a:rPr>
              <a:t>Task 3</a:t>
            </a:r>
            <a:endParaRPr b="0" sz="6000">
              <a:solidFill>
                <a:srgbClr val="45818E"/>
              </a:solidFill>
              <a:latin typeface="Ultra"/>
              <a:ea typeface="Ultra"/>
              <a:cs typeface="Ultra"/>
              <a:sym typeface="Ultra"/>
            </a:endParaRPr>
          </a:p>
        </p:txBody>
      </p:sp>
      <p:sp>
        <p:nvSpPr>
          <p:cNvPr id="157" name="Google Shape;157;p30"/>
          <p:cNvSpPr txBox="1"/>
          <p:nvPr>
            <p:ph idx="1" type="body"/>
          </p:nvPr>
        </p:nvSpPr>
        <p:spPr>
          <a:xfrm>
            <a:off x="3926925" y="2540450"/>
            <a:ext cx="4897500" cy="203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b="1" lang="en-GB" sz="2200"/>
              <a:t>In groups -</a:t>
            </a:r>
            <a:r>
              <a:rPr lang="en-GB" sz="2200"/>
              <a:t> </a:t>
            </a:r>
            <a:r>
              <a:rPr lang="en-GB" sz="2200"/>
              <a:t>Design an instrument for telling the time</a:t>
            </a:r>
            <a:endParaRPr sz="2200"/>
          </a:p>
          <a:p>
            <a:pPr indent="-368300" lvl="0" marL="457200" rtl="0" algn="l">
              <a:spcBef>
                <a:spcPts val="1000"/>
              </a:spcBef>
              <a:spcAft>
                <a:spcPts val="0"/>
              </a:spcAft>
              <a:buSzPts val="2200"/>
              <a:buChar char="●"/>
            </a:pPr>
            <a:r>
              <a:rPr lang="en-GB" sz="2200"/>
              <a:t>Make it original</a:t>
            </a:r>
            <a:endParaRPr sz="2200"/>
          </a:p>
          <a:p>
            <a:pPr indent="-368300" lvl="0" marL="457200" rtl="0" algn="l">
              <a:spcBef>
                <a:spcPts val="1000"/>
              </a:spcBef>
              <a:spcAft>
                <a:spcPts val="1000"/>
              </a:spcAft>
              <a:buSzPts val="2200"/>
              <a:buChar char="●"/>
            </a:pPr>
            <a:r>
              <a:rPr lang="en-GB" sz="2200"/>
              <a:t>It does </a:t>
            </a:r>
            <a:r>
              <a:rPr i="1" lang="en-GB" sz="2200"/>
              <a:t>not</a:t>
            </a:r>
            <a:r>
              <a:rPr lang="en-GB" sz="2200"/>
              <a:t> have to be 100% accurate</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31"/>
          <p:cNvPicPr preferRelativeResize="0"/>
          <p:nvPr/>
        </p:nvPicPr>
        <p:blipFill rotWithShape="1">
          <a:blip r:embed="rId3">
            <a:alphaModFix/>
          </a:blip>
          <a:srcRect b="0" l="7229" r="7220" t="0"/>
          <a:stretch/>
        </p:blipFill>
        <p:spPr>
          <a:xfrm>
            <a:off x="0" y="0"/>
            <a:ext cx="9143999"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2"/>
          <p:cNvPicPr preferRelativeResize="0"/>
          <p:nvPr/>
        </p:nvPicPr>
        <p:blipFill rotWithShape="1">
          <a:blip r:embed="rId3">
            <a:alphaModFix/>
          </a:blip>
          <a:srcRect b="31861" l="0" r="0" t="31865"/>
          <a:stretch/>
        </p:blipFill>
        <p:spPr>
          <a:xfrm>
            <a:off x="0" y="0"/>
            <a:ext cx="9144005" cy="2209447"/>
          </a:xfrm>
          <a:prstGeom prst="rect">
            <a:avLst/>
          </a:prstGeom>
          <a:noFill/>
          <a:ln>
            <a:noFill/>
          </a:ln>
        </p:spPr>
      </p:pic>
      <p:sp>
        <p:nvSpPr>
          <p:cNvPr id="168" name="Google Shape;168;p32"/>
          <p:cNvSpPr txBox="1"/>
          <p:nvPr>
            <p:ph type="title"/>
          </p:nvPr>
        </p:nvSpPr>
        <p:spPr>
          <a:xfrm>
            <a:off x="169250" y="2540450"/>
            <a:ext cx="2188800" cy="203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5100">
                <a:solidFill>
                  <a:srgbClr val="45818E"/>
                </a:solidFill>
                <a:latin typeface="Ultra"/>
                <a:ea typeface="Ultra"/>
                <a:cs typeface="Ultra"/>
                <a:sym typeface="Ultra"/>
              </a:rPr>
              <a:t>Task 4</a:t>
            </a:r>
            <a:endParaRPr sz="5100">
              <a:solidFill>
                <a:srgbClr val="45818E"/>
              </a:solidFill>
              <a:latin typeface="Ultra"/>
              <a:ea typeface="Ultra"/>
              <a:cs typeface="Ultra"/>
              <a:sym typeface="Ultra"/>
            </a:endParaRPr>
          </a:p>
        </p:txBody>
      </p:sp>
      <p:sp>
        <p:nvSpPr>
          <p:cNvPr id="169" name="Google Shape;169;p32"/>
          <p:cNvSpPr txBox="1"/>
          <p:nvPr>
            <p:ph idx="1" type="body"/>
          </p:nvPr>
        </p:nvSpPr>
        <p:spPr>
          <a:xfrm>
            <a:off x="2586250" y="2540450"/>
            <a:ext cx="63633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Look at the Atlantic article on Thomas Edison. Focus on paragraphs 10 - 12 (“But comparing them… pear-shaped bulb”)</a:t>
            </a:r>
            <a:endParaRPr sz="1800"/>
          </a:p>
          <a:p>
            <a:pPr indent="-342900" lvl="0" marL="457200" rtl="0" algn="l">
              <a:spcBef>
                <a:spcPts val="1600"/>
              </a:spcBef>
              <a:spcAft>
                <a:spcPts val="0"/>
              </a:spcAft>
              <a:buSzPts val="1800"/>
              <a:buAutoNum type="arabicPeriod"/>
            </a:pPr>
            <a:r>
              <a:rPr lang="en-GB" sz="1800"/>
              <a:t>How was Edison’s approach to science and innovation different to Tesla’s?</a:t>
            </a:r>
            <a:endParaRPr sz="1800"/>
          </a:p>
          <a:p>
            <a:pPr indent="-342900" lvl="0" marL="457200" rtl="0" algn="l">
              <a:spcBef>
                <a:spcPts val="0"/>
              </a:spcBef>
              <a:spcAft>
                <a:spcPts val="0"/>
              </a:spcAft>
              <a:buSzPts val="1800"/>
              <a:buAutoNum type="arabicPeriod"/>
            </a:pPr>
            <a:r>
              <a:rPr lang="en-GB" sz="1800"/>
              <a:t>What was the result of this - for both men?</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3"/>
          <p:cNvPicPr preferRelativeResize="0"/>
          <p:nvPr/>
        </p:nvPicPr>
        <p:blipFill rotWithShape="1">
          <a:blip r:embed="rId3">
            <a:alphaModFix/>
          </a:blip>
          <a:srcRect b="10311" l="0" r="0" t="26115"/>
          <a:stretch/>
        </p:blipFill>
        <p:spPr>
          <a:xfrm>
            <a:off x="0" y="0"/>
            <a:ext cx="4572000" cy="5143502"/>
          </a:xfrm>
          <a:prstGeom prst="rect">
            <a:avLst/>
          </a:prstGeom>
          <a:noFill/>
          <a:ln>
            <a:noFill/>
          </a:ln>
        </p:spPr>
      </p:pic>
      <p:sp>
        <p:nvSpPr>
          <p:cNvPr id="175" name="Google Shape;175;p33"/>
          <p:cNvSpPr txBox="1"/>
          <p:nvPr>
            <p:ph type="title"/>
          </p:nvPr>
        </p:nvSpPr>
        <p:spPr>
          <a:xfrm>
            <a:off x="5105675" y="233150"/>
            <a:ext cx="37635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200">
                <a:solidFill>
                  <a:srgbClr val="45818E"/>
                </a:solidFill>
                <a:latin typeface="Ultra"/>
                <a:ea typeface="Ultra"/>
                <a:cs typeface="Ultra"/>
                <a:sym typeface="Ultra"/>
              </a:rPr>
              <a:t>Putting it all together</a:t>
            </a:r>
            <a:endParaRPr b="0" sz="3200">
              <a:solidFill>
                <a:srgbClr val="45818E"/>
              </a:solidFill>
              <a:latin typeface="Ultra"/>
              <a:ea typeface="Ultra"/>
              <a:cs typeface="Ultra"/>
              <a:sym typeface="Ultra"/>
            </a:endParaRPr>
          </a:p>
        </p:txBody>
      </p:sp>
      <p:sp>
        <p:nvSpPr>
          <p:cNvPr id="176" name="Google Shape;176;p33"/>
          <p:cNvSpPr txBox="1"/>
          <p:nvPr>
            <p:ph idx="1" type="body"/>
          </p:nvPr>
        </p:nvSpPr>
        <p:spPr>
          <a:xfrm>
            <a:off x="5105675" y="1672725"/>
            <a:ext cx="32502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400"/>
              <a:t>In pairs -</a:t>
            </a:r>
            <a:r>
              <a:rPr lang="en-GB" sz="2400"/>
              <a:t> for each of the four tasks we have just done, identify the skill, or type of thinking, that was involved</a:t>
            </a:r>
            <a:endParaRPr sz="2400"/>
          </a:p>
          <a:p>
            <a:pPr indent="0" lvl="0" marL="0" rtl="0" algn="l">
              <a:spcBef>
                <a:spcPts val="1600"/>
              </a:spcBef>
              <a:spcAft>
                <a:spcPts val="160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000"/>
                                        <p:tgtEl>
                                          <p:spTgt spid="17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5818E"/>
                </a:solidFill>
                <a:latin typeface="Ultra"/>
                <a:ea typeface="Ultra"/>
                <a:cs typeface="Ultra"/>
                <a:sym typeface="Ultra"/>
              </a:rPr>
              <a:t>Our four aims in TOK...</a:t>
            </a:r>
            <a:endParaRPr>
              <a:solidFill>
                <a:srgbClr val="45818E"/>
              </a:solidFill>
              <a:latin typeface="Ultra"/>
              <a:ea typeface="Ultra"/>
              <a:cs typeface="Ultra"/>
              <a:sym typeface="Ultra"/>
            </a:endParaRPr>
          </a:p>
        </p:txBody>
      </p:sp>
      <p:sp>
        <p:nvSpPr>
          <p:cNvPr id="182" name="Google Shape;182;p34"/>
          <p:cNvSpPr txBox="1"/>
          <p:nvPr>
            <p:ph idx="1" type="body"/>
          </p:nvPr>
        </p:nvSpPr>
        <p:spPr>
          <a:xfrm>
            <a:off x="311700" y="1244275"/>
            <a:ext cx="8359200" cy="694200"/>
          </a:xfrm>
          <a:prstGeom prst="rect">
            <a:avLst/>
          </a:prstGeom>
          <a:solidFill>
            <a:srgbClr val="CFE2F3"/>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t>Task 1 was about… </a:t>
            </a:r>
            <a:r>
              <a:rPr b="1" lang="en-GB" sz="3000"/>
              <a:t>CRITICAL THINKING</a:t>
            </a:r>
            <a:endParaRPr b="1" sz="3000"/>
          </a:p>
          <a:p>
            <a:pPr indent="0" lvl="0" marL="0" rtl="0" algn="l">
              <a:spcBef>
                <a:spcPts val="1600"/>
              </a:spcBef>
              <a:spcAft>
                <a:spcPts val="1600"/>
              </a:spcAft>
              <a:buNone/>
            </a:pPr>
            <a:r>
              <a:t/>
            </a:r>
            <a:endParaRPr b="1" sz="2400"/>
          </a:p>
        </p:txBody>
      </p:sp>
      <p:sp>
        <p:nvSpPr>
          <p:cNvPr id="183" name="Google Shape;183;p34"/>
          <p:cNvSpPr txBox="1"/>
          <p:nvPr>
            <p:ph idx="2" type="body"/>
          </p:nvPr>
        </p:nvSpPr>
        <p:spPr>
          <a:xfrm>
            <a:off x="311700" y="2182032"/>
            <a:ext cx="8359200" cy="694200"/>
          </a:xfrm>
          <a:prstGeom prst="rect">
            <a:avLst/>
          </a:prstGeom>
          <a:solidFill>
            <a:srgbClr val="D0E0E3"/>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t>Task 2 was about… </a:t>
            </a:r>
            <a:r>
              <a:rPr b="1" lang="en-GB" sz="3000"/>
              <a:t>COMMUNICATION</a:t>
            </a:r>
            <a:endParaRPr b="1" sz="3000"/>
          </a:p>
          <a:p>
            <a:pPr indent="0" lvl="0" marL="0" rtl="0" algn="l">
              <a:spcBef>
                <a:spcPts val="1600"/>
              </a:spcBef>
              <a:spcAft>
                <a:spcPts val="1600"/>
              </a:spcAft>
              <a:buNone/>
            </a:pPr>
            <a:r>
              <a:t/>
            </a:r>
            <a:endParaRPr/>
          </a:p>
        </p:txBody>
      </p:sp>
      <p:sp>
        <p:nvSpPr>
          <p:cNvPr id="184" name="Google Shape;184;p34"/>
          <p:cNvSpPr txBox="1"/>
          <p:nvPr/>
        </p:nvSpPr>
        <p:spPr>
          <a:xfrm>
            <a:off x="311700" y="3081913"/>
            <a:ext cx="8359200" cy="694200"/>
          </a:xfrm>
          <a:prstGeom prst="rect">
            <a:avLst/>
          </a:prstGeom>
          <a:solidFill>
            <a:srgbClr val="A2C4C9"/>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Proxima Nova"/>
                <a:ea typeface="Proxima Nova"/>
                <a:cs typeface="Proxima Nova"/>
                <a:sym typeface="Proxima Nova"/>
              </a:rPr>
              <a:t>Task 3 was about… </a:t>
            </a:r>
            <a:r>
              <a:rPr b="1" lang="en-GB" sz="3000">
                <a:solidFill>
                  <a:schemeClr val="dk2"/>
                </a:solidFill>
                <a:latin typeface="Proxima Nova"/>
                <a:ea typeface="Proxima Nova"/>
                <a:cs typeface="Proxima Nova"/>
                <a:sym typeface="Proxima Nova"/>
              </a:rPr>
              <a:t>CREATIVITY</a:t>
            </a:r>
            <a:r>
              <a:rPr lang="en-GB" sz="3000">
                <a:solidFill>
                  <a:schemeClr val="dk2"/>
                </a:solidFill>
                <a:latin typeface="Proxima Nova"/>
                <a:ea typeface="Proxima Nova"/>
                <a:cs typeface="Proxima Nova"/>
                <a:sym typeface="Proxima Nova"/>
              </a:rPr>
              <a:t> </a:t>
            </a:r>
            <a:endParaRPr b="1" sz="3000">
              <a:solidFill>
                <a:schemeClr val="dk2"/>
              </a:solidFill>
              <a:latin typeface="Proxima Nova"/>
              <a:ea typeface="Proxima Nova"/>
              <a:cs typeface="Proxima Nova"/>
              <a:sym typeface="Proxima Nova"/>
            </a:endParaRPr>
          </a:p>
          <a:p>
            <a:pPr indent="0" lvl="0" marL="0" rtl="0" algn="l">
              <a:spcBef>
                <a:spcPts val="1600"/>
              </a:spcBef>
              <a:spcAft>
                <a:spcPts val="0"/>
              </a:spcAft>
              <a:buNone/>
            </a:pPr>
            <a:r>
              <a:t/>
            </a:r>
            <a:endParaRPr>
              <a:latin typeface="Proxima Nova"/>
              <a:ea typeface="Proxima Nova"/>
              <a:cs typeface="Proxima Nova"/>
              <a:sym typeface="Proxima Nova"/>
            </a:endParaRPr>
          </a:p>
        </p:txBody>
      </p:sp>
      <p:sp>
        <p:nvSpPr>
          <p:cNvPr id="185" name="Google Shape;185;p34"/>
          <p:cNvSpPr txBox="1"/>
          <p:nvPr/>
        </p:nvSpPr>
        <p:spPr>
          <a:xfrm>
            <a:off x="6896275" y="1152475"/>
            <a:ext cx="135300" cy="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86" name="Google Shape;186;p34"/>
          <p:cNvSpPr txBox="1"/>
          <p:nvPr/>
        </p:nvSpPr>
        <p:spPr>
          <a:xfrm>
            <a:off x="311575" y="3981825"/>
            <a:ext cx="8359200" cy="6942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Proxima Nova"/>
                <a:ea typeface="Proxima Nova"/>
                <a:cs typeface="Proxima Nova"/>
                <a:sym typeface="Proxima Nova"/>
              </a:rPr>
              <a:t>Task 4 was about… </a:t>
            </a:r>
            <a:r>
              <a:rPr b="1" lang="en-GB" sz="3000">
                <a:solidFill>
                  <a:schemeClr val="dk2"/>
                </a:solidFill>
                <a:latin typeface="Proxima Nova"/>
                <a:ea typeface="Proxima Nova"/>
                <a:cs typeface="Proxima Nova"/>
                <a:sym typeface="Proxima Nova"/>
              </a:rPr>
              <a:t>COLLABORATION</a:t>
            </a:r>
            <a:r>
              <a:rPr lang="en-GB" sz="3000">
                <a:solidFill>
                  <a:schemeClr val="dk2"/>
                </a:solidFill>
                <a:latin typeface="Proxima Nova"/>
                <a:ea typeface="Proxima Nova"/>
                <a:cs typeface="Proxima Nova"/>
                <a:sym typeface="Proxima Nova"/>
              </a:rPr>
              <a:t> </a:t>
            </a:r>
            <a:endParaRPr b="1" sz="3000">
              <a:solidFill>
                <a:schemeClr val="dk2"/>
              </a:solidFill>
              <a:latin typeface="Proxima Nova"/>
              <a:ea typeface="Proxima Nova"/>
              <a:cs typeface="Proxima Nova"/>
              <a:sym typeface="Proxima Nova"/>
            </a:endParaRPr>
          </a:p>
          <a:p>
            <a:pPr indent="0" lvl="0" marL="0" rtl="0" algn="l">
              <a:spcBef>
                <a:spcPts val="1600"/>
              </a:spcBef>
              <a:spcAft>
                <a:spcPts val="0"/>
              </a:spcAft>
              <a:buNone/>
            </a:pPr>
            <a:r>
              <a:t/>
            </a:r>
            <a:endParaRPr>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1000"/>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1000"/>
                                        <p:tgtEl>
                                          <p:spTgt spid="18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